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6.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7.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8.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4"/>
    <p:sldMasterId id="2147483857" r:id="rId5"/>
    <p:sldMasterId id="2147483840" r:id="rId6"/>
    <p:sldMasterId id="2147483873" r:id="rId7"/>
    <p:sldMasterId id="2147483826" r:id="rId8"/>
    <p:sldMasterId id="2147483879" r:id="rId9"/>
    <p:sldMasterId id="2147483907" r:id="rId10"/>
    <p:sldMasterId id="2147483917" r:id="rId11"/>
    <p:sldMasterId id="2147483930" r:id="rId12"/>
  </p:sldMasterIdLst>
  <p:notesMasterIdLst>
    <p:notesMasterId r:id="rId27"/>
  </p:notesMasterIdLst>
  <p:handoutMasterIdLst>
    <p:handoutMasterId r:id="rId28"/>
  </p:handoutMasterIdLst>
  <p:sldIdLst>
    <p:sldId id="256" r:id="rId13"/>
    <p:sldId id="548" r:id="rId14"/>
    <p:sldId id="4306" r:id="rId15"/>
    <p:sldId id="4264" r:id="rId16"/>
    <p:sldId id="4241" r:id="rId17"/>
    <p:sldId id="4317" r:id="rId18"/>
    <p:sldId id="4318" r:id="rId19"/>
    <p:sldId id="4320" r:id="rId20"/>
    <p:sldId id="4321" r:id="rId21"/>
    <p:sldId id="4322" r:id="rId22"/>
    <p:sldId id="4323" r:id="rId23"/>
    <p:sldId id="4324" r:id="rId24"/>
    <p:sldId id="4326" r:id="rId25"/>
    <p:sldId id="4250" r:id="rId26"/>
  </p:sldIdLst>
  <p:sldSz cx="9144000" cy="5143500" type="screen16x9"/>
  <p:notesSz cx="6858000" cy="9144000"/>
  <p:defaultTextStyle>
    <a:defPPr marL="0" marR="0" indent="0" algn="l" defTabSz="573969" rtl="0" fontAlgn="auto" latinLnBrk="1" hangingPunct="0">
      <a:lnSpc>
        <a:spcPct val="100000"/>
      </a:lnSpc>
      <a:spcBef>
        <a:spcPts val="0"/>
      </a:spcBef>
      <a:spcAft>
        <a:spcPts val="0"/>
      </a:spcAft>
      <a:buClrTx/>
      <a:buSzTx/>
      <a:buFontTx/>
      <a:buNone/>
      <a:tabLst/>
      <a:defRPr kumimoji="0" sz="1100" b="0" i="0" u="none" strike="noStrike" cap="none" spc="0" normalizeH="0" baseline="0">
        <a:ln>
          <a:noFill/>
        </a:ln>
        <a:solidFill>
          <a:srgbClr val="000000"/>
        </a:solidFill>
        <a:effectLst/>
        <a:uFillTx/>
      </a:defRPr>
    </a:defPPr>
    <a:lvl1pPr marL="0" marR="0" indent="0" algn="ctr" defTabSz="366702"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000000"/>
        </a:solidFill>
        <a:effectLst/>
        <a:uFillTx/>
        <a:latin typeface="+mn-lt"/>
        <a:ea typeface="+mn-ea"/>
        <a:cs typeface="+mn-cs"/>
        <a:sym typeface="Arial"/>
      </a:defRPr>
    </a:lvl1pPr>
    <a:lvl2pPr marL="0" marR="0" indent="143492" algn="ctr" defTabSz="366702"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000000"/>
        </a:solidFill>
        <a:effectLst/>
        <a:uFillTx/>
        <a:latin typeface="+mn-lt"/>
        <a:ea typeface="+mn-ea"/>
        <a:cs typeface="+mn-cs"/>
        <a:sym typeface="Arial"/>
      </a:defRPr>
    </a:lvl2pPr>
    <a:lvl3pPr marL="0" marR="0" indent="286984" algn="ctr" defTabSz="366702"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000000"/>
        </a:solidFill>
        <a:effectLst/>
        <a:uFillTx/>
        <a:latin typeface="+mn-lt"/>
        <a:ea typeface="+mn-ea"/>
        <a:cs typeface="+mn-cs"/>
        <a:sym typeface="Arial"/>
      </a:defRPr>
    </a:lvl3pPr>
    <a:lvl4pPr marL="0" marR="0" indent="430477" algn="ctr" defTabSz="366702"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000000"/>
        </a:solidFill>
        <a:effectLst/>
        <a:uFillTx/>
        <a:latin typeface="+mn-lt"/>
        <a:ea typeface="+mn-ea"/>
        <a:cs typeface="+mn-cs"/>
        <a:sym typeface="Arial"/>
      </a:defRPr>
    </a:lvl4pPr>
    <a:lvl5pPr marL="0" marR="0" indent="573969" algn="ctr" defTabSz="366702"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000000"/>
        </a:solidFill>
        <a:effectLst/>
        <a:uFillTx/>
        <a:latin typeface="+mn-lt"/>
        <a:ea typeface="+mn-ea"/>
        <a:cs typeface="+mn-cs"/>
        <a:sym typeface="Arial"/>
      </a:defRPr>
    </a:lvl5pPr>
    <a:lvl6pPr marL="0" marR="0" indent="717461" algn="ctr" defTabSz="366702"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000000"/>
        </a:solidFill>
        <a:effectLst/>
        <a:uFillTx/>
        <a:latin typeface="+mn-lt"/>
        <a:ea typeface="+mn-ea"/>
        <a:cs typeface="+mn-cs"/>
        <a:sym typeface="Arial"/>
      </a:defRPr>
    </a:lvl6pPr>
    <a:lvl7pPr marL="0" marR="0" indent="860953" algn="ctr" defTabSz="366702"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000000"/>
        </a:solidFill>
        <a:effectLst/>
        <a:uFillTx/>
        <a:latin typeface="+mn-lt"/>
        <a:ea typeface="+mn-ea"/>
        <a:cs typeface="+mn-cs"/>
        <a:sym typeface="Arial"/>
      </a:defRPr>
    </a:lvl7pPr>
    <a:lvl8pPr marL="0" marR="0" indent="1004446" algn="ctr" defTabSz="366702"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000000"/>
        </a:solidFill>
        <a:effectLst/>
        <a:uFillTx/>
        <a:latin typeface="+mn-lt"/>
        <a:ea typeface="+mn-ea"/>
        <a:cs typeface="+mn-cs"/>
        <a:sym typeface="Arial"/>
      </a:defRPr>
    </a:lvl8pPr>
    <a:lvl9pPr marL="0" marR="0" indent="1147938" algn="ctr" defTabSz="366702"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15:guide id="1" orient="horz" pos="1234" userDrawn="1">
          <p15:clr>
            <a:srgbClr val="A4A3A4"/>
          </p15:clr>
        </p15:guide>
        <p15:guide id="2" orient="horz" pos="2021">
          <p15:clr>
            <a:srgbClr val="A4A3A4"/>
          </p15:clr>
        </p15:guide>
        <p15:guide id="3" orient="horz" pos="1507" userDrawn="1">
          <p15:clr>
            <a:srgbClr val="A4A3A4"/>
          </p15:clr>
        </p15:guide>
        <p15:guide id="4" pos="3540">
          <p15:clr>
            <a:srgbClr val="A4A3A4"/>
          </p15:clr>
        </p15:guide>
        <p15:guide id="5" pos="3710">
          <p15:clr>
            <a:srgbClr val="A4A3A4"/>
          </p15:clr>
        </p15:guide>
        <p15:guide id="6" pos="656">
          <p15:clr>
            <a:srgbClr val="A4A3A4"/>
          </p15:clr>
        </p15:guide>
        <p15:guide id="7" pos="272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ycelyn CHAN (IDA)" initials="JC(" lastIdx="1" clrIdx="0"/>
  <p:cmAuthor id="2" name="Melissa YEO (GOVTECH)" initials="MY(" lastIdx="1" clrIdx="1">
    <p:extLst>
      <p:ext uri="{19B8F6BF-5375-455C-9EA6-DF929625EA0E}">
        <p15:presenceInfo xmlns:p15="http://schemas.microsoft.com/office/powerpoint/2012/main" userId="S-1-5-21-1216582894-834684500-1334827815-1077617" providerId="AD"/>
      </p:ext>
    </p:extLst>
  </p:cmAuthor>
  <p:cmAuthor id="3" name="Tobias LEONG (GOVTECH)" initials="TL(" lastIdx="2" clrIdx="2">
    <p:extLst>
      <p:ext uri="{19B8F6BF-5375-455C-9EA6-DF929625EA0E}">
        <p15:presenceInfo xmlns:p15="http://schemas.microsoft.com/office/powerpoint/2012/main" userId="S::Tobias_LEONG@tech.gov.sg::9e2f667f-2c83-49f4-821f-72fde8f1eb91" providerId="AD"/>
      </p:ext>
    </p:extLst>
  </p:cmAuthor>
  <p:cmAuthor id="4" name="Alan TANG (GOVTECH)" initials="AT(" lastIdx="7" clrIdx="3">
    <p:extLst>
      <p:ext uri="{19B8F6BF-5375-455C-9EA6-DF929625EA0E}">
        <p15:presenceInfo xmlns:p15="http://schemas.microsoft.com/office/powerpoint/2012/main" userId="Alan TANG (GOVTEC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19E"/>
    <a:srgbClr val="FFEFBD"/>
    <a:srgbClr val="FFEAA7"/>
    <a:srgbClr val="E9F5DB"/>
    <a:srgbClr val="E5F4FF"/>
    <a:srgbClr val="0070C0"/>
    <a:srgbClr val="00743D"/>
    <a:srgbClr val="00984E"/>
    <a:srgbClr val="FBFF65"/>
    <a:srgbClr val="BFE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Arial"/>
          <a:ea typeface="Arial"/>
          <a:cs typeface="Arial"/>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Arial"/>
          <a:ea typeface="Arial"/>
          <a:cs typeface="Arial"/>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Arial"/>
          <a:ea typeface="Arial"/>
          <a:cs typeface="Arial"/>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Arial"/>
          <a:ea typeface="Arial"/>
          <a:cs typeface="Arial"/>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Arial"/>
          <a:ea typeface="Arial"/>
          <a:cs typeface="Arial"/>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Arial"/>
          <a:ea typeface="Arial"/>
          <a:cs typeface="Arial"/>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Arial"/>
          <a:ea typeface="Arial"/>
          <a:cs typeface="Arial"/>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Arial"/>
          <a:ea typeface="Arial"/>
          <a:cs typeface="Arial"/>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Arial"/>
          <a:ea typeface="Arial"/>
          <a:cs typeface="Arial"/>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Arial"/>
          <a:ea typeface="Arial"/>
          <a:cs typeface="Arial"/>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Arial"/>
          <a:ea typeface="Arial"/>
          <a:cs typeface="Arial"/>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Arial"/>
          <a:ea typeface="Arial"/>
          <a:cs typeface="Arial"/>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Arial"/>
          <a:ea typeface="Arial"/>
          <a:cs typeface="Arial"/>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Arial"/>
          <a:ea typeface="Arial"/>
          <a:cs typeface="Arial"/>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2" autoAdjust="0"/>
    <p:restoredTop sz="87086" autoAdjust="0"/>
  </p:normalViewPr>
  <p:slideViewPr>
    <p:cSldViewPr snapToGrid="0" snapToObjects="1" showGuides="1">
      <p:cViewPr>
        <p:scale>
          <a:sx n="137" d="100"/>
          <a:sy n="137" d="100"/>
        </p:scale>
        <p:origin x="2976" y="952"/>
      </p:cViewPr>
      <p:guideLst>
        <p:guide orient="horz" pos="1234"/>
        <p:guide orient="horz" pos="2021"/>
        <p:guide orient="horz" pos="1507"/>
        <p:guide pos="3540"/>
        <p:guide pos="3710"/>
        <p:guide pos="656"/>
        <p:guide pos="2723"/>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6" d="100"/>
          <a:sy n="66" d="100"/>
        </p:scale>
        <p:origin x="313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9.xml"/><Relationship Id="rId34"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n TANG (GOVTECH)" userId="95e25a2e-ab38-4dc8-a3ad-ece6741ceddf" providerId="ADAL" clId="{0020A8CE-BBD5-4FBA-ABB8-0DC2BABB481F}"/>
    <pc:docChg chg="undo custSel addSld modSld">
      <pc:chgData name="Alan TANG (GOVTECH)" userId="95e25a2e-ab38-4dc8-a3ad-ece6741ceddf" providerId="ADAL" clId="{0020A8CE-BBD5-4FBA-ABB8-0DC2BABB481F}" dt="2022-01-13T03:31:12.442" v="760" actId="20577"/>
      <pc:docMkLst>
        <pc:docMk/>
      </pc:docMkLst>
      <pc:sldChg chg="modSp mod">
        <pc:chgData name="Alan TANG (GOVTECH)" userId="95e25a2e-ab38-4dc8-a3ad-ece6741ceddf" providerId="ADAL" clId="{0020A8CE-BBD5-4FBA-ABB8-0DC2BABB481F}" dt="2022-01-13T03:16:05.676" v="137" actId="20577"/>
        <pc:sldMkLst>
          <pc:docMk/>
          <pc:sldMk cId="2663505065" sldId="256"/>
        </pc:sldMkLst>
        <pc:spChg chg="mod">
          <ac:chgData name="Alan TANG (GOVTECH)" userId="95e25a2e-ab38-4dc8-a3ad-ece6741ceddf" providerId="ADAL" clId="{0020A8CE-BBD5-4FBA-ABB8-0DC2BABB481F}" dt="2022-01-13T03:16:05.676" v="137" actId="20577"/>
          <ac:spMkLst>
            <pc:docMk/>
            <pc:sldMk cId="2663505065" sldId="256"/>
            <ac:spMk id="8" creationId="{F8F843A2-57BA-4372-B7F8-F4E405791332}"/>
          </ac:spMkLst>
        </pc:spChg>
      </pc:sldChg>
      <pc:sldChg chg="add mod modShow">
        <pc:chgData name="Alan TANG (GOVTECH)" userId="95e25a2e-ab38-4dc8-a3ad-ece6741ceddf" providerId="ADAL" clId="{0020A8CE-BBD5-4FBA-ABB8-0DC2BABB481F}" dt="2022-01-13T03:25:22.637" v="626" actId="729"/>
        <pc:sldMkLst>
          <pc:docMk/>
          <pc:sldMk cId="1973482595" sldId="836"/>
        </pc:sldMkLst>
      </pc:sldChg>
      <pc:sldChg chg="add mod modShow">
        <pc:chgData name="Alan TANG (GOVTECH)" userId="95e25a2e-ab38-4dc8-a3ad-ece6741ceddf" providerId="ADAL" clId="{0020A8CE-BBD5-4FBA-ABB8-0DC2BABB481F}" dt="2022-01-13T03:25:22.637" v="626" actId="729"/>
        <pc:sldMkLst>
          <pc:docMk/>
          <pc:sldMk cId="890682222" sldId="839"/>
        </pc:sldMkLst>
      </pc:sldChg>
      <pc:sldChg chg="add mod modShow">
        <pc:chgData name="Alan TANG (GOVTECH)" userId="95e25a2e-ab38-4dc8-a3ad-ece6741ceddf" providerId="ADAL" clId="{0020A8CE-BBD5-4FBA-ABB8-0DC2BABB481F}" dt="2022-01-13T03:25:22.637" v="626" actId="729"/>
        <pc:sldMkLst>
          <pc:docMk/>
          <pc:sldMk cId="406518608" sldId="844"/>
        </pc:sldMkLst>
      </pc:sldChg>
      <pc:sldChg chg="add mod modShow">
        <pc:chgData name="Alan TANG (GOVTECH)" userId="95e25a2e-ab38-4dc8-a3ad-ece6741ceddf" providerId="ADAL" clId="{0020A8CE-BBD5-4FBA-ABB8-0DC2BABB481F}" dt="2022-01-13T03:25:22.637" v="626" actId="729"/>
        <pc:sldMkLst>
          <pc:docMk/>
          <pc:sldMk cId="3149651662" sldId="846"/>
        </pc:sldMkLst>
      </pc:sldChg>
      <pc:sldChg chg="add mod modShow">
        <pc:chgData name="Alan TANG (GOVTECH)" userId="95e25a2e-ab38-4dc8-a3ad-ece6741ceddf" providerId="ADAL" clId="{0020A8CE-BBD5-4FBA-ABB8-0DC2BABB481F}" dt="2022-01-13T03:25:22.637" v="626" actId="729"/>
        <pc:sldMkLst>
          <pc:docMk/>
          <pc:sldMk cId="2372904188" sldId="850"/>
        </pc:sldMkLst>
      </pc:sldChg>
      <pc:sldChg chg="add mod modShow">
        <pc:chgData name="Alan TANG (GOVTECH)" userId="95e25a2e-ab38-4dc8-a3ad-ece6741ceddf" providerId="ADAL" clId="{0020A8CE-BBD5-4FBA-ABB8-0DC2BABB481F}" dt="2022-01-13T03:25:22.637" v="626" actId="729"/>
        <pc:sldMkLst>
          <pc:docMk/>
          <pc:sldMk cId="2634570454" sldId="864"/>
        </pc:sldMkLst>
      </pc:sldChg>
      <pc:sldChg chg="add mod modShow">
        <pc:chgData name="Alan TANG (GOVTECH)" userId="95e25a2e-ab38-4dc8-a3ad-ece6741ceddf" providerId="ADAL" clId="{0020A8CE-BBD5-4FBA-ABB8-0DC2BABB481F}" dt="2022-01-13T03:25:22.637" v="626" actId="729"/>
        <pc:sldMkLst>
          <pc:docMk/>
          <pc:sldMk cId="1997908367" sldId="865"/>
        </pc:sldMkLst>
      </pc:sldChg>
      <pc:sldChg chg="addSp delSp modSp mod">
        <pc:chgData name="Alan TANG (GOVTECH)" userId="95e25a2e-ab38-4dc8-a3ad-ece6741ceddf" providerId="ADAL" clId="{0020A8CE-BBD5-4FBA-ABB8-0DC2BABB481F}" dt="2022-01-13T03:20:54.957" v="271" actId="1076"/>
        <pc:sldMkLst>
          <pc:docMk/>
          <pc:sldMk cId="1048959364" sldId="4253"/>
        </pc:sldMkLst>
        <pc:spChg chg="mod">
          <ac:chgData name="Alan TANG (GOVTECH)" userId="95e25a2e-ab38-4dc8-a3ad-ece6741ceddf" providerId="ADAL" clId="{0020A8CE-BBD5-4FBA-ABB8-0DC2BABB481F}" dt="2022-01-13T03:19:19.450" v="243" actId="1076"/>
          <ac:spMkLst>
            <pc:docMk/>
            <pc:sldMk cId="1048959364" sldId="4253"/>
            <ac:spMk id="10" creationId="{2DFCCF91-6BA8-44C6-B78E-28B2DFA82553}"/>
          </ac:spMkLst>
        </pc:spChg>
        <pc:spChg chg="add mod">
          <ac:chgData name="Alan TANG (GOVTECH)" userId="95e25a2e-ab38-4dc8-a3ad-ece6741ceddf" providerId="ADAL" clId="{0020A8CE-BBD5-4FBA-ABB8-0DC2BABB481F}" dt="2022-01-13T03:20:43.137" v="268" actId="14100"/>
          <ac:spMkLst>
            <pc:docMk/>
            <pc:sldMk cId="1048959364" sldId="4253"/>
            <ac:spMk id="12" creationId="{895EF5DB-91A6-4146-9CB1-7E613FF61CEA}"/>
          </ac:spMkLst>
        </pc:spChg>
        <pc:spChg chg="add mod">
          <ac:chgData name="Alan TANG (GOVTECH)" userId="95e25a2e-ab38-4dc8-a3ad-ece6741ceddf" providerId="ADAL" clId="{0020A8CE-BBD5-4FBA-ABB8-0DC2BABB481F}" dt="2022-01-13T03:20:43.137" v="268" actId="14100"/>
          <ac:spMkLst>
            <pc:docMk/>
            <pc:sldMk cId="1048959364" sldId="4253"/>
            <ac:spMk id="15" creationId="{E96BE960-4730-4A69-B43B-7255AA52E197}"/>
          </ac:spMkLst>
        </pc:spChg>
        <pc:spChg chg="add mod">
          <ac:chgData name="Alan TANG (GOVTECH)" userId="95e25a2e-ab38-4dc8-a3ad-ece6741ceddf" providerId="ADAL" clId="{0020A8CE-BBD5-4FBA-ABB8-0DC2BABB481F}" dt="2022-01-13T03:20:43.137" v="268" actId="14100"/>
          <ac:spMkLst>
            <pc:docMk/>
            <pc:sldMk cId="1048959364" sldId="4253"/>
            <ac:spMk id="17" creationId="{EAA6EBC3-DA75-4116-8B81-118494CB3D4A}"/>
          </ac:spMkLst>
        </pc:spChg>
        <pc:spChg chg="add del mod">
          <ac:chgData name="Alan TANG (GOVTECH)" userId="95e25a2e-ab38-4dc8-a3ad-ece6741ceddf" providerId="ADAL" clId="{0020A8CE-BBD5-4FBA-ABB8-0DC2BABB481F}" dt="2022-01-13T03:19:59.279" v="257" actId="478"/>
          <ac:spMkLst>
            <pc:docMk/>
            <pc:sldMk cId="1048959364" sldId="4253"/>
            <ac:spMk id="18" creationId="{AF5E92EA-3559-4BEB-9C0B-98192D97E96D}"/>
          </ac:spMkLst>
        </pc:spChg>
        <pc:spChg chg="add mod">
          <ac:chgData name="Alan TANG (GOVTECH)" userId="95e25a2e-ab38-4dc8-a3ad-ece6741ceddf" providerId="ADAL" clId="{0020A8CE-BBD5-4FBA-ABB8-0DC2BABB481F}" dt="2022-01-13T03:20:21.621" v="265" actId="404"/>
          <ac:spMkLst>
            <pc:docMk/>
            <pc:sldMk cId="1048959364" sldId="4253"/>
            <ac:spMk id="19" creationId="{36DB07ED-7B96-4606-A052-A37759AD9607}"/>
          </ac:spMkLst>
        </pc:spChg>
        <pc:spChg chg="add mod">
          <ac:chgData name="Alan TANG (GOVTECH)" userId="95e25a2e-ab38-4dc8-a3ad-ece6741ceddf" providerId="ADAL" clId="{0020A8CE-BBD5-4FBA-ABB8-0DC2BABB481F}" dt="2022-01-13T03:20:54.957" v="271" actId="1076"/>
          <ac:spMkLst>
            <pc:docMk/>
            <pc:sldMk cId="1048959364" sldId="4253"/>
            <ac:spMk id="20" creationId="{D9A5C825-1894-48A4-8A64-6969709D802F}"/>
          </ac:spMkLst>
        </pc:spChg>
        <pc:picChg chg="mod">
          <ac:chgData name="Alan TANG (GOVTECH)" userId="95e25a2e-ab38-4dc8-a3ad-ece6741ceddf" providerId="ADAL" clId="{0020A8CE-BBD5-4FBA-ABB8-0DC2BABB481F}" dt="2022-01-13T03:19:23.402" v="244" actId="1076"/>
          <ac:picMkLst>
            <pc:docMk/>
            <pc:sldMk cId="1048959364" sldId="4253"/>
            <ac:picMk id="13" creationId="{B680F82E-E0F2-457C-A89D-33E0336DC81F}"/>
          </ac:picMkLst>
        </pc:picChg>
      </pc:sldChg>
      <pc:sldChg chg="modSp mod">
        <pc:chgData name="Alan TANG (GOVTECH)" userId="95e25a2e-ab38-4dc8-a3ad-ece6741ceddf" providerId="ADAL" clId="{0020A8CE-BBD5-4FBA-ABB8-0DC2BABB481F}" dt="2022-01-13T03:22:33.322" v="508" actId="20577"/>
        <pc:sldMkLst>
          <pc:docMk/>
          <pc:sldMk cId="3572666539" sldId="4278"/>
        </pc:sldMkLst>
        <pc:spChg chg="mod">
          <ac:chgData name="Alan TANG (GOVTECH)" userId="95e25a2e-ab38-4dc8-a3ad-ece6741ceddf" providerId="ADAL" clId="{0020A8CE-BBD5-4FBA-ABB8-0DC2BABB481F}" dt="2022-01-13T03:21:22.018" v="323" actId="21"/>
          <ac:spMkLst>
            <pc:docMk/>
            <pc:sldMk cId="3572666539" sldId="4278"/>
            <ac:spMk id="4" creationId="{CF0E3B6B-B86A-4616-BAF2-66814C2992AF}"/>
          </ac:spMkLst>
        </pc:spChg>
        <pc:spChg chg="mod">
          <ac:chgData name="Alan TANG (GOVTECH)" userId="95e25a2e-ab38-4dc8-a3ad-ece6741ceddf" providerId="ADAL" clId="{0020A8CE-BBD5-4FBA-ABB8-0DC2BABB481F}" dt="2022-01-13T03:22:28.084" v="500" actId="6549"/>
          <ac:spMkLst>
            <pc:docMk/>
            <pc:sldMk cId="3572666539" sldId="4278"/>
            <ac:spMk id="26" creationId="{2C9B574C-98C3-45E8-B8AF-EF4FEB21538A}"/>
          </ac:spMkLst>
        </pc:spChg>
        <pc:spChg chg="mod">
          <ac:chgData name="Alan TANG (GOVTECH)" userId="95e25a2e-ab38-4dc8-a3ad-ece6741ceddf" providerId="ADAL" clId="{0020A8CE-BBD5-4FBA-ABB8-0DC2BABB481F}" dt="2022-01-13T03:22:33.322" v="508" actId="20577"/>
          <ac:spMkLst>
            <pc:docMk/>
            <pc:sldMk cId="3572666539" sldId="4278"/>
            <ac:spMk id="27" creationId="{4E7D19FB-5679-45D6-A947-973C71F82D52}"/>
          </ac:spMkLst>
        </pc:spChg>
      </pc:sldChg>
      <pc:sldChg chg="modSp mod">
        <pc:chgData name="Alan TANG (GOVTECH)" userId="95e25a2e-ab38-4dc8-a3ad-ece6741ceddf" providerId="ADAL" clId="{0020A8CE-BBD5-4FBA-ABB8-0DC2BABB481F}" dt="2022-01-13T03:22:57.800" v="527" actId="6549"/>
        <pc:sldMkLst>
          <pc:docMk/>
          <pc:sldMk cId="1721505641" sldId="4290"/>
        </pc:sldMkLst>
        <pc:graphicFrameChg chg="modGraphic">
          <ac:chgData name="Alan TANG (GOVTECH)" userId="95e25a2e-ab38-4dc8-a3ad-ece6741ceddf" providerId="ADAL" clId="{0020A8CE-BBD5-4FBA-ABB8-0DC2BABB481F}" dt="2022-01-13T03:22:57.800" v="527" actId="6549"/>
          <ac:graphicFrameMkLst>
            <pc:docMk/>
            <pc:sldMk cId="1721505641" sldId="4290"/>
            <ac:graphicFrameMk id="8" creationId="{327FBBC6-37CF-4953-BBF1-117B4682C024}"/>
          </ac:graphicFrameMkLst>
        </pc:graphicFrameChg>
      </pc:sldChg>
      <pc:sldChg chg="modSp mod">
        <pc:chgData name="Alan TANG (GOVTECH)" userId="95e25a2e-ab38-4dc8-a3ad-ece6741ceddf" providerId="ADAL" clId="{0020A8CE-BBD5-4FBA-ABB8-0DC2BABB481F}" dt="2022-01-13T03:24:13.913" v="597" actId="20577"/>
        <pc:sldMkLst>
          <pc:docMk/>
          <pc:sldMk cId="2502179195" sldId="4296"/>
        </pc:sldMkLst>
        <pc:spChg chg="mod">
          <ac:chgData name="Alan TANG (GOVTECH)" userId="95e25a2e-ab38-4dc8-a3ad-ece6741ceddf" providerId="ADAL" clId="{0020A8CE-BBD5-4FBA-ABB8-0DC2BABB481F}" dt="2022-01-13T03:24:13.913" v="597" actId="20577"/>
          <ac:spMkLst>
            <pc:docMk/>
            <pc:sldMk cId="2502179195" sldId="4296"/>
            <ac:spMk id="6" creationId="{9D3777D4-1B47-4AB5-B2DF-51031DB56839}"/>
          </ac:spMkLst>
        </pc:spChg>
      </pc:sldChg>
      <pc:sldChg chg="modSp mod">
        <pc:chgData name="Alan TANG (GOVTECH)" userId="95e25a2e-ab38-4dc8-a3ad-ece6741ceddf" providerId="ADAL" clId="{0020A8CE-BBD5-4FBA-ABB8-0DC2BABB481F}" dt="2022-01-13T03:24:18.359" v="601" actId="20577"/>
        <pc:sldMkLst>
          <pc:docMk/>
          <pc:sldMk cId="1873095874" sldId="4297"/>
        </pc:sldMkLst>
        <pc:spChg chg="mod">
          <ac:chgData name="Alan TANG (GOVTECH)" userId="95e25a2e-ab38-4dc8-a3ad-ece6741ceddf" providerId="ADAL" clId="{0020A8CE-BBD5-4FBA-ABB8-0DC2BABB481F}" dt="2022-01-13T03:24:18.359" v="601" actId="20577"/>
          <ac:spMkLst>
            <pc:docMk/>
            <pc:sldMk cId="1873095874" sldId="4297"/>
            <ac:spMk id="6" creationId="{9D3777D4-1B47-4AB5-B2DF-51031DB56839}"/>
          </ac:spMkLst>
        </pc:spChg>
      </pc:sldChg>
      <pc:sldChg chg="addSp delSp modSp mod">
        <pc:chgData name="Alan TANG (GOVTECH)" userId="95e25a2e-ab38-4dc8-a3ad-ece6741ceddf" providerId="ADAL" clId="{0020A8CE-BBD5-4FBA-ABB8-0DC2BABB481F}" dt="2022-01-13T03:30:28.065" v="755" actId="20577"/>
        <pc:sldMkLst>
          <pc:docMk/>
          <pc:sldMk cId="75906854" sldId="4299"/>
        </pc:sldMkLst>
        <pc:spChg chg="mod">
          <ac:chgData name="Alan TANG (GOVTECH)" userId="95e25a2e-ab38-4dc8-a3ad-ece6741ceddf" providerId="ADAL" clId="{0020A8CE-BBD5-4FBA-ABB8-0DC2BABB481F}" dt="2022-01-13T03:29:14.889" v="718" actId="1076"/>
          <ac:spMkLst>
            <pc:docMk/>
            <pc:sldMk cId="75906854" sldId="4299"/>
            <ac:spMk id="4" creationId="{2CB7E43F-EEFF-4633-A5A7-66C3076264F4}"/>
          </ac:spMkLst>
        </pc:spChg>
        <pc:spChg chg="add del">
          <ac:chgData name="Alan TANG (GOVTECH)" userId="95e25a2e-ab38-4dc8-a3ad-ece6741ceddf" providerId="ADAL" clId="{0020A8CE-BBD5-4FBA-ABB8-0DC2BABB481F}" dt="2022-01-12T01:58:38.130" v="3"/>
          <ac:spMkLst>
            <pc:docMk/>
            <pc:sldMk cId="75906854" sldId="4299"/>
            <ac:spMk id="9" creationId="{4C352A95-7336-45CE-95FD-B20A31371A56}"/>
          </ac:spMkLst>
        </pc:spChg>
        <pc:spChg chg="mod">
          <ac:chgData name="Alan TANG (GOVTECH)" userId="95e25a2e-ab38-4dc8-a3ad-ece6741ceddf" providerId="ADAL" clId="{0020A8CE-BBD5-4FBA-ABB8-0DC2BABB481F}" dt="2022-01-13T03:29:42.629" v="744" actId="1076"/>
          <ac:spMkLst>
            <pc:docMk/>
            <pc:sldMk cId="75906854" sldId="4299"/>
            <ac:spMk id="42" creationId="{07E05E11-368A-4175-AB83-C0B54EE96CEA}"/>
          </ac:spMkLst>
        </pc:spChg>
        <pc:spChg chg="mod">
          <ac:chgData name="Alan TANG (GOVTECH)" userId="95e25a2e-ab38-4dc8-a3ad-ece6741ceddf" providerId="ADAL" clId="{0020A8CE-BBD5-4FBA-ABB8-0DC2BABB481F}" dt="2022-01-13T03:30:28.065" v="755" actId="20577"/>
          <ac:spMkLst>
            <pc:docMk/>
            <pc:sldMk cId="75906854" sldId="4299"/>
            <ac:spMk id="50" creationId="{84669ADD-A648-405B-BF56-001C4A45D919}"/>
          </ac:spMkLst>
        </pc:spChg>
        <pc:spChg chg="add mod">
          <ac:chgData name="Alan TANG (GOVTECH)" userId="95e25a2e-ab38-4dc8-a3ad-ece6741ceddf" providerId="ADAL" clId="{0020A8CE-BBD5-4FBA-ABB8-0DC2BABB481F}" dt="2022-01-13T03:23:07.652" v="528" actId="1076"/>
          <ac:spMkLst>
            <pc:docMk/>
            <pc:sldMk cId="75906854" sldId="4299"/>
            <ac:spMk id="51" creationId="{66BE95DC-78B3-4439-8A85-3A814FF4F843}"/>
          </ac:spMkLst>
        </pc:spChg>
        <pc:spChg chg="mod">
          <ac:chgData name="Alan TANG (GOVTECH)" userId="95e25a2e-ab38-4dc8-a3ad-ece6741ceddf" providerId="ADAL" clId="{0020A8CE-BBD5-4FBA-ABB8-0DC2BABB481F}" dt="2022-01-13T03:29:18.994" v="730" actId="1037"/>
          <ac:spMkLst>
            <pc:docMk/>
            <pc:sldMk cId="75906854" sldId="4299"/>
            <ac:spMk id="55" creationId="{6C184561-A6BE-4165-99BC-39B0731FDF89}"/>
          </ac:spMkLst>
        </pc:spChg>
        <pc:spChg chg="mod">
          <ac:chgData name="Alan TANG (GOVTECH)" userId="95e25a2e-ab38-4dc8-a3ad-ece6741ceddf" providerId="ADAL" clId="{0020A8CE-BBD5-4FBA-ABB8-0DC2BABB481F}" dt="2022-01-13T03:28:28.079" v="645" actId="1076"/>
          <ac:spMkLst>
            <pc:docMk/>
            <pc:sldMk cId="75906854" sldId="4299"/>
            <ac:spMk id="57" creationId="{9978EC9A-1B18-4618-A081-69EAF26A3569}"/>
          </ac:spMkLst>
        </pc:spChg>
        <pc:spChg chg="mod">
          <ac:chgData name="Alan TANG (GOVTECH)" userId="95e25a2e-ab38-4dc8-a3ad-ece6741ceddf" providerId="ADAL" clId="{0020A8CE-BBD5-4FBA-ABB8-0DC2BABB481F}" dt="2022-01-13T03:29:25.017" v="731" actId="1076"/>
          <ac:spMkLst>
            <pc:docMk/>
            <pc:sldMk cId="75906854" sldId="4299"/>
            <ac:spMk id="59" creationId="{CE08DEFD-5F3E-4A6A-A4A1-5377E389870E}"/>
          </ac:spMkLst>
        </pc:spChg>
        <pc:spChg chg="mod">
          <ac:chgData name="Alan TANG (GOVTECH)" userId="95e25a2e-ab38-4dc8-a3ad-ece6741ceddf" providerId="ADAL" clId="{0020A8CE-BBD5-4FBA-ABB8-0DC2BABB481F}" dt="2022-01-13T03:28:07.034" v="636" actId="14100"/>
          <ac:spMkLst>
            <pc:docMk/>
            <pc:sldMk cId="75906854" sldId="4299"/>
            <ac:spMk id="61" creationId="{6D3736B6-6929-434F-88BB-93F4C7DEFA5D}"/>
          </ac:spMkLst>
        </pc:spChg>
        <pc:picChg chg="mod">
          <ac:chgData name="Alan TANG (GOVTECH)" userId="95e25a2e-ab38-4dc8-a3ad-ece6741ceddf" providerId="ADAL" clId="{0020A8CE-BBD5-4FBA-ABB8-0DC2BABB481F}" dt="2022-01-13T03:28:28.079" v="645" actId="1076"/>
          <ac:picMkLst>
            <pc:docMk/>
            <pc:sldMk cId="75906854" sldId="4299"/>
            <ac:picMk id="10" creationId="{7AE8EEC7-C453-4D3F-9D46-98C930397081}"/>
          </ac:picMkLst>
        </pc:picChg>
        <pc:picChg chg="mod">
          <ac:chgData name="Alan TANG (GOVTECH)" userId="95e25a2e-ab38-4dc8-a3ad-ece6741ceddf" providerId="ADAL" clId="{0020A8CE-BBD5-4FBA-ABB8-0DC2BABB481F}" dt="2022-01-13T03:28:19.118" v="642" actId="1076"/>
          <ac:picMkLst>
            <pc:docMk/>
            <pc:sldMk cId="75906854" sldId="4299"/>
            <ac:picMk id="11" creationId="{CEBB16EE-C299-4717-A21C-7D357458E358}"/>
          </ac:picMkLst>
        </pc:picChg>
        <pc:picChg chg="mod">
          <ac:chgData name="Alan TANG (GOVTECH)" userId="95e25a2e-ab38-4dc8-a3ad-ece6741ceddf" providerId="ADAL" clId="{0020A8CE-BBD5-4FBA-ABB8-0DC2BABB481F}" dt="2022-01-13T03:28:17.225" v="641" actId="1076"/>
          <ac:picMkLst>
            <pc:docMk/>
            <pc:sldMk cId="75906854" sldId="4299"/>
            <ac:picMk id="12" creationId="{2B258814-862A-44B8-9034-03E24CFE7DBC}"/>
          </ac:picMkLst>
        </pc:picChg>
        <pc:picChg chg="mod">
          <ac:chgData name="Alan TANG (GOVTECH)" userId="95e25a2e-ab38-4dc8-a3ad-ece6741ceddf" providerId="ADAL" clId="{0020A8CE-BBD5-4FBA-ABB8-0DC2BABB481F}" dt="2022-01-13T03:29:18.994" v="730" actId="1037"/>
          <ac:picMkLst>
            <pc:docMk/>
            <pc:sldMk cId="75906854" sldId="4299"/>
            <ac:picMk id="13" creationId="{D4ECD7F8-6B75-445D-9563-761EB5866B9D}"/>
          </ac:picMkLst>
        </pc:picChg>
        <pc:picChg chg="mod">
          <ac:chgData name="Alan TANG (GOVTECH)" userId="95e25a2e-ab38-4dc8-a3ad-ece6741ceddf" providerId="ADAL" clId="{0020A8CE-BBD5-4FBA-ABB8-0DC2BABB481F}" dt="2022-01-13T03:28:10.154" v="637" actId="1076"/>
          <ac:picMkLst>
            <pc:docMk/>
            <pc:sldMk cId="75906854" sldId="4299"/>
            <ac:picMk id="14" creationId="{DAD7E537-0FA7-44EF-B88D-315CC3946EC1}"/>
          </ac:picMkLst>
        </pc:picChg>
        <pc:picChg chg="add mod">
          <ac:chgData name="Alan TANG (GOVTECH)" userId="95e25a2e-ab38-4dc8-a3ad-ece6741ceddf" providerId="ADAL" clId="{0020A8CE-BBD5-4FBA-ABB8-0DC2BABB481F}" dt="2022-01-12T01:59:40.350" v="63" actId="1076"/>
          <ac:picMkLst>
            <pc:docMk/>
            <pc:sldMk cId="75906854" sldId="4299"/>
            <ac:picMk id="20" creationId="{1188F34E-5597-48B7-9FDF-1CD4A2B786AD}"/>
          </ac:picMkLst>
        </pc:picChg>
        <pc:cxnChg chg="mod">
          <ac:chgData name="Alan TANG (GOVTECH)" userId="95e25a2e-ab38-4dc8-a3ad-ece6741ceddf" providerId="ADAL" clId="{0020A8CE-BBD5-4FBA-ABB8-0DC2BABB481F}" dt="2022-01-13T03:29:33.270" v="743" actId="1037"/>
          <ac:cxnSpMkLst>
            <pc:docMk/>
            <pc:sldMk cId="75906854" sldId="4299"/>
            <ac:cxnSpMk id="35" creationId="{6D37F495-965F-4DE2-A045-2C108392D98B}"/>
          </ac:cxnSpMkLst>
        </pc:cxnChg>
      </pc:sldChg>
      <pc:sldChg chg="addSp delSp modSp mod">
        <pc:chgData name="Alan TANG (GOVTECH)" userId="95e25a2e-ab38-4dc8-a3ad-ece6741ceddf" providerId="ADAL" clId="{0020A8CE-BBD5-4FBA-ABB8-0DC2BABB481F}" dt="2022-01-13T03:17:51.502" v="237" actId="1036"/>
        <pc:sldMkLst>
          <pc:docMk/>
          <pc:sldMk cId="376947724" sldId="4304"/>
        </pc:sldMkLst>
        <pc:spChg chg="add del mod">
          <ac:chgData name="Alan TANG (GOVTECH)" userId="95e25a2e-ab38-4dc8-a3ad-ece6741ceddf" providerId="ADAL" clId="{0020A8CE-BBD5-4FBA-ABB8-0DC2BABB481F}" dt="2022-01-13T03:17:42.343" v="226" actId="11529"/>
          <ac:spMkLst>
            <pc:docMk/>
            <pc:sldMk cId="376947724" sldId="4304"/>
            <ac:spMk id="4" creationId="{0AFB1C3A-11AD-429A-AADE-ECC11C74203B}"/>
          </ac:spMkLst>
        </pc:spChg>
        <pc:spChg chg="mod">
          <ac:chgData name="Alan TANG (GOVTECH)" userId="95e25a2e-ab38-4dc8-a3ad-ece6741ceddf" providerId="ADAL" clId="{0020A8CE-BBD5-4FBA-ABB8-0DC2BABB481F}" dt="2022-01-13T03:17:47.293" v="235" actId="20577"/>
          <ac:spMkLst>
            <pc:docMk/>
            <pc:sldMk cId="376947724" sldId="4304"/>
            <ac:spMk id="6" creationId="{30F691B5-3CEB-46B9-86E3-80771D0C356D}"/>
          </ac:spMkLst>
        </pc:spChg>
        <pc:picChg chg="mod">
          <ac:chgData name="Alan TANG (GOVTECH)" userId="95e25a2e-ab38-4dc8-a3ad-ece6741ceddf" providerId="ADAL" clId="{0020A8CE-BBD5-4FBA-ABB8-0DC2BABB481F}" dt="2022-01-13T03:17:51.502" v="237" actId="1036"/>
          <ac:picMkLst>
            <pc:docMk/>
            <pc:sldMk cId="376947724" sldId="4304"/>
            <ac:picMk id="8" creationId="{089D1A74-239B-485F-BD4F-E38EC0962167}"/>
          </ac:picMkLst>
        </pc:picChg>
      </pc:sldChg>
      <pc:sldChg chg="modSp mod">
        <pc:chgData name="Alan TANG (GOVTECH)" userId="95e25a2e-ab38-4dc8-a3ad-ece6741ceddf" providerId="ADAL" clId="{0020A8CE-BBD5-4FBA-ABB8-0DC2BABB481F}" dt="2022-01-13T03:23:51.202" v="591" actId="6549"/>
        <pc:sldMkLst>
          <pc:docMk/>
          <pc:sldMk cId="1630760689" sldId="4309"/>
        </pc:sldMkLst>
        <pc:spChg chg="mod">
          <ac:chgData name="Alan TANG (GOVTECH)" userId="95e25a2e-ab38-4dc8-a3ad-ece6741ceddf" providerId="ADAL" clId="{0020A8CE-BBD5-4FBA-ABB8-0DC2BABB481F}" dt="2022-01-13T03:23:51.202" v="591" actId="6549"/>
          <ac:spMkLst>
            <pc:docMk/>
            <pc:sldMk cId="1630760689" sldId="4309"/>
            <ac:spMk id="76" creationId="{F3CA78D0-03FB-4942-A7E0-C68C4B907FDF}"/>
          </ac:spMkLst>
        </pc:spChg>
      </pc:sldChg>
      <pc:sldChg chg="modSp mod">
        <pc:chgData name="Alan TANG (GOVTECH)" userId="95e25a2e-ab38-4dc8-a3ad-ece6741ceddf" providerId="ADAL" clId="{0020A8CE-BBD5-4FBA-ABB8-0DC2BABB481F}" dt="2022-01-13T03:31:12.442" v="760" actId="20577"/>
        <pc:sldMkLst>
          <pc:docMk/>
          <pc:sldMk cId="897042355" sldId="4319"/>
        </pc:sldMkLst>
        <pc:spChg chg="mod">
          <ac:chgData name="Alan TANG (GOVTECH)" userId="95e25a2e-ab38-4dc8-a3ad-ece6741ceddf" providerId="ADAL" clId="{0020A8CE-BBD5-4FBA-ABB8-0DC2BABB481F}" dt="2022-01-13T03:31:12.442" v="760" actId="20577"/>
          <ac:spMkLst>
            <pc:docMk/>
            <pc:sldMk cId="897042355" sldId="4319"/>
            <ac:spMk id="6" creationId="{077FAFB3-DA9F-49A1-9833-40DCB39310CE}"/>
          </ac:spMkLst>
        </pc:spChg>
        <pc:spChg chg="mod">
          <ac:chgData name="Alan TANG (GOVTECH)" userId="95e25a2e-ab38-4dc8-a3ad-ece6741ceddf" providerId="ADAL" clId="{0020A8CE-BBD5-4FBA-ABB8-0DC2BABB481F}" dt="2022-01-13T03:24:39.029" v="623" actId="6549"/>
          <ac:spMkLst>
            <pc:docMk/>
            <pc:sldMk cId="897042355" sldId="4319"/>
            <ac:spMk id="13" creationId="{B1568576-D64E-4374-8D49-E1BAC8DC9F42}"/>
          </ac:spMkLst>
        </pc:spChg>
      </pc:sldChg>
      <pc:sldChg chg="mod modShow">
        <pc:chgData name="Alan TANG (GOVTECH)" userId="95e25a2e-ab38-4dc8-a3ad-ece6741ceddf" providerId="ADAL" clId="{0020A8CE-BBD5-4FBA-ABB8-0DC2BABB481F}" dt="2022-01-13T03:25:22.637" v="626" actId="729"/>
        <pc:sldMkLst>
          <pc:docMk/>
          <pc:sldMk cId="1436247729" sldId="4321"/>
        </pc:sldMkLst>
      </pc:sldChg>
      <pc:sldChg chg="mod modShow">
        <pc:chgData name="Alan TANG (GOVTECH)" userId="95e25a2e-ab38-4dc8-a3ad-ece6741ceddf" providerId="ADAL" clId="{0020A8CE-BBD5-4FBA-ABB8-0DC2BABB481F}" dt="2022-01-13T03:25:22.637" v="626" actId="729"/>
        <pc:sldMkLst>
          <pc:docMk/>
          <pc:sldMk cId="2065910853" sldId="4322"/>
        </pc:sldMkLst>
      </pc:sldChg>
      <pc:sldChg chg="mod modShow">
        <pc:chgData name="Alan TANG (GOVTECH)" userId="95e25a2e-ab38-4dc8-a3ad-ece6741ceddf" providerId="ADAL" clId="{0020A8CE-BBD5-4FBA-ABB8-0DC2BABB481F}" dt="2022-01-13T03:25:22.637" v="626" actId="729"/>
        <pc:sldMkLst>
          <pc:docMk/>
          <pc:sldMk cId="2836265171" sldId="4323"/>
        </pc:sldMkLst>
      </pc:sldChg>
      <pc:sldChg chg="add mod modShow">
        <pc:chgData name="Alan TANG (GOVTECH)" userId="95e25a2e-ab38-4dc8-a3ad-ece6741ceddf" providerId="ADAL" clId="{0020A8CE-BBD5-4FBA-ABB8-0DC2BABB481F}" dt="2022-01-13T03:25:22.637" v="626" actId="729"/>
        <pc:sldMkLst>
          <pc:docMk/>
          <pc:sldMk cId="1308676202" sldId="544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Segoe UI" panose="020B0502040204020203"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15888E-84D2-465C-95E6-7F4469C780A0}" type="datetimeFigureOut">
              <a:rPr lang="en-US" smtClean="0">
                <a:latin typeface="Segoe UI" panose="020B0502040204020203" pitchFamily="34" charset="0"/>
              </a:rPr>
              <a:t>1/13/22</a:t>
            </a:fld>
            <a:endParaRPr lang="en-US" dirty="0">
              <a:latin typeface="Segoe UI" panose="020B0502040204020203"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Segoe UI" panose="020B0502040204020203"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E4DC00-7E2E-4133-B7A3-2E146DDAF992}" type="slidenum">
              <a:rPr lang="en-US" smtClean="0">
                <a:latin typeface="Segoe UI" panose="020B0502040204020203" pitchFamily="34" charset="0"/>
              </a:rPr>
              <a:t>‹#›</a:t>
            </a:fld>
            <a:endParaRPr lang="en-US" dirty="0">
              <a:latin typeface="Segoe UI" panose="020B0502040204020203" pitchFamily="34" charset="0"/>
            </a:endParaRPr>
          </a:p>
        </p:txBody>
      </p:sp>
    </p:spTree>
    <p:extLst>
      <p:ext uri="{BB962C8B-B14F-4D97-AF65-F5344CB8AC3E}">
        <p14:creationId xmlns:p14="http://schemas.microsoft.com/office/powerpoint/2010/main" val="1498111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87" name="Shape 187"/>
          <p:cNvSpPr>
            <a:spLocks noGrp="1"/>
          </p:cNvSpPr>
          <p:nvPr>
            <p:ph type="body" sz="quarter" idx="1"/>
          </p:nvPr>
        </p:nvSpPr>
        <p:spPr>
          <a:xfrm>
            <a:off x="914400" y="4343400"/>
            <a:ext cx="5029200" cy="4114800"/>
          </a:xfrm>
          <a:prstGeom prst="rect">
            <a:avLst/>
          </a:prstGeom>
        </p:spPr>
        <p:txBody>
          <a:bodyPr/>
          <a:lstStyle/>
          <a:p>
            <a:endParaRPr dirty="0"/>
          </a:p>
        </p:txBody>
      </p:sp>
    </p:spTree>
    <p:extLst>
      <p:ext uri="{BB962C8B-B14F-4D97-AF65-F5344CB8AC3E}">
        <p14:creationId xmlns:p14="http://schemas.microsoft.com/office/powerpoint/2010/main" val="1271208806"/>
      </p:ext>
    </p:extLst>
  </p:cSld>
  <p:clrMap bg1="lt1" tx1="dk1" bg2="lt2" tx2="dk2" accent1="accent1" accent2="accent2" accent3="accent3" accent4="accent4" accent5="accent5" accent6="accent6" hlink="hlink" folHlink="folHlink"/>
  <p:notesStyle>
    <a:lvl1pPr defTabSz="286984" latinLnBrk="0">
      <a:lnSpc>
        <a:spcPct val="117999"/>
      </a:lnSpc>
      <a:defRPr sz="1400" b="0" i="0">
        <a:latin typeface="Segoe UI" panose="020B0502040204020203" pitchFamily="34" charset="0"/>
        <a:ea typeface="Segoe UI" panose="020B0502040204020203" pitchFamily="34" charset="0"/>
        <a:cs typeface="Segoe UI" panose="020B0502040204020203" pitchFamily="34" charset="0"/>
        <a:sym typeface="Arial"/>
      </a:defRPr>
    </a:lvl1pPr>
    <a:lvl2pPr indent="143492" defTabSz="286984" latinLnBrk="0">
      <a:lnSpc>
        <a:spcPct val="117999"/>
      </a:lnSpc>
      <a:defRPr sz="1400">
        <a:latin typeface="Arial"/>
        <a:ea typeface="Arial"/>
        <a:cs typeface="Arial"/>
        <a:sym typeface="Arial"/>
      </a:defRPr>
    </a:lvl2pPr>
    <a:lvl3pPr indent="286984" defTabSz="286984" latinLnBrk="0">
      <a:lnSpc>
        <a:spcPct val="117999"/>
      </a:lnSpc>
      <a:defRPr sz="1400">
        <a:latin typeface="Arial"/>
        <a:ea typeface="Arial"/>
        <a:cs typeface="Arial"/>
        <a:sym typeface="Arial"/>
      </a:defRPr>
    </a:lvl3pPr>
    <a:lvl4pPr indent="430477" defTabSz="286984" latinLnBrk="0">
      <a:lnSpc>
        <a:spcPct val="117999"/>
      </a:lnSpc>
      <a:defRPr sz="1400">
        <a:latin typeface="Arial"/>
        <a:ea typeface="Arial"/>
        <a:cs typeface="Arial"/>
        <a:sym typeface="Arial"/>
      </a:defRPr>
    </a:lvl4pPr>
    <a:lvl5pPr indent="573969" defTabSz="286984" latinLnBrk="0">
      <a:lnSpc>
        <a:spcPct val="117999"/>
      </a:lnSpc>
      <a:defRPr sz="1400">
        <a:latin typeface="Arial"/>
        <a:ea typeface="Arial"/>
        <a:cs typeface="Arial"/>
        <a:sym typeface="Arial"/>
      </a:defRPr>
    </a:lvl5pPr>
    <a:lvl6pPr indent="717461" defTabSz="286984" latinLnBrk="0">
      <a:lnSpc>
        <a:spcPct val="117999"/>
      </a:lnSpc>
      <a:defRPr sz="1400">
        <a:latin typeface="Arial"/>
        <a:ea typeface="Arial"/>
        <a:cs typeface="Arial"/>
        <a:sym typeface="Arial"/>
      </a:defRPr>
    </a:lvl6pPr>
    <a:lvl7pPr indent="860953" defTabSz="286984" latinLnBrk="0">
      <a:lnSpc>
        <a:spcPct val="117999"/>
      </a:lnSpc>
      <a:defRPr sz="1400">
        <a:latin typeface="Arial"/>
        <a:ea typeface="Arial"/>
        <a:cs typeface="Arial"/>
        <a:sym typeface="Arial"/>
      </a:defRPr>
    </a:lvl7pPr>
    <a:lvl8pPr indent="1004446" defTabSz="286984" latinLnBrk="0">
      <a:lnSpc>
        <a:spcPct val="117999"/>
      </a:lnSpc>
      <a:defRPr sz="1400">
        <a:latin typeface="Arial"/>
        <a:ea typeface="Arial"/>
        <a:cs typeface="Arial"/>
        <a:sym typeface="Arial"/>
      </a:defRPr>
    </a:lvl8pPr>
    <a:lvl9pPr indent="1147938" defTabSz="286984" latinLnBrk="0">
      <a:lnSpc>
        <a:spcPct val="117999"/>
      </a:lnSpc>
      <a:defRPr sz="1400">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B919F5-F63D-44FD-AF94-288469B690E0}"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752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*Note: the underlying technique of field-level encryption achieves the same function as “T9. Field Level Encryption”.</a:t>
            </a:r>
          </a:p>
          <a:p>
            <a:endParaRPr lang="en-SG" dirty="0"/>
          </a:p>
          <a:p>
            <a:r>
              <a:rPr lang="en-SG" dirty="0"/>
              <a:t>This technique is appropriate for data fields where the actual values need to be recovered, such as identifiers required for service delivery</a:t>
            </a:r>
          </a:p>
        </p:txBody>
      </p:sp>
    </p:spTree>
    <p:extLst>
      <p:ext uri="{BB962C8B-B14F-4D97-AF65-F5344CB8AC3E}">
        <p14:creationId xmlns:p14="http://schemas.microsoft.com/office/powerpoint/2010/main" val="1847662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171754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876691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50053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944133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6723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577634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336926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86984" eaLnBrk="1" fontAlgn="auto" latinLnBrk="0" hangingPunct="1">
              <a:lnSpc>
                <a:spcPct val="117999"/>
              </a:lnSpc>
              <a:spcBef>
                <a:spcPts val="0"/>
              </a:spcBef>
              <a:spcAft>
                <a:spcPts val="0"/>
              </a:spcAft>
              <a:buClrTx/>
              <a:buSzTx/>
              <a:buFontTx/>
              <a:buNone/>
              <a:tabLst/>
              <a:defRPr/>
            </a:pPr>
            <a:r>
              <a:rPr lang="en-SG" dirty="0"/>
              <a:t>*Note: this measure is only appropriate for data fields where the actual values need not be recovered, such as passwords or for aggregated data analytics. Strong hashing functions should be used, such as cryptographic hash function, that cannot be reversed with current computing resources.</a:t>
            </a:r>
          </a:p>
          <a:p>
            <a:endParaRPr lang="en-SG" dirty="0"/>
          </a:p>
        </p:txBody>
      </p:sp>
    </p:spTree>
    <p:extLst>
      <p:ext uri="{BB962C8B-B14F-4D97-AF65-F5344CB8AC3E}">
        <p14:creationId xmlns:p14="http://schemas.microsoft.com/office/powerpoint/2010/main" val="3790102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471636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42908409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jp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1.jp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jp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gif"/><Relationship Id="rId4"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jp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1.jpg"/><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jp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Page + Animated Logo &amp; BG">
    <p:bg>
      <p:bgPr>
        <a:solidFill>
          <a:srgbClr val="262626"/>
        </a:solidFill>
        <a:effectLst/>
      </p:bgPr>
    </p:bg>
    <p:spTree>
      <p:nvGrpSpPr>
        <p:cNvPr id="1" name="Shape 101"/>
        <p:cNvGrpSpPr/>
        <p:nvPr/>
      </p:nvGrpSpPr>
      <p:grpSpPr>
        <a:xfrm>
          <a:off x="0" y="0"/>
          <a:ext cx="0" cy="0"/>
          <a:chOff x="0" y="0"/>
          <a:chExt cx="0" cy="0"/>
        </a:xfrm>
      </p:grpSpPr>
      <p:sp>
        <p:nvSpPr>
          <p:cNvPr id="11"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Blue Filter"/>
          <p:cNvSpPr/>
          <p:nvPr userDrawn="1"/>
        </p:nvSpPr>
        <p:spPr>
          <a:xfrm>
            <a:off x="0" y="0"/>
            <a:ext cx="9144000" cy="5153193"/>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Left_Shape_02">
            <a:extLst>
              <a:ext uri="{FF2B5EF4-FFF2-40B4-BE49-F238E27FC236}">
                <a16:creationId xmlns:a16="http://schemas.microsoft.com/office/drawing/2014/main" id="{9547D362-8746-904A-BA49-73D3B6A3B0DC}"/>
              </a:ext>
            </a:extLst>
          </p:cNvPr>
          <p:cNvSpPr/>
          <p:nvPr userDrawn="1"/>
        </p:nvSpPr>
        <p:spPr>
          <a:xfrm rot="21343726">
            <a:off x="-16933" y="-108652"/>
            <a:ext cx="3357646" cy="5312883"/>
          </a:xfrm>
          <a:custGeom>
            <a:avLst/>
            <a:gdLst>
              <a:gd name="connsiteX0" fmla="*/ 3357646 w 3357646"/>
              <a:gd name="connsiteY0" fmla="*/ 211478 h 5312883"/>
              <a:gd name="connsiteX1" fmla="*/ 2320772 w 3357646"/>
              <a:gd name="connsiteY1" fmla="*/ 5312883 h 5312883"/>
              <a:gd name="connsiteX2" fmla="*/ 0 w 3357646"/>
              <a:gd name="connsiteY2" fmla="*/ 5139555 h 5312883"/>
              <a:gd name="connsiteX3" fmla="*/ 0 w 3357646"/>
              <a:gd name="connsiteY3" fmla="*/ 2821194 h 5312883"/>
              <a:gd name="connsiteX4" fmla="*/ 210702 w 3357646"/>
              <a:gd name="connsiteY4" fmla="*/ 0 h 531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646" h="5312883">
                <a:moveTo>
                  <a:pt x="3357646" y="211478"/>
                </a:moveTo>
                <a:lnTo>
                  <a:pt x="2320772" y="5312883"/>
                </a:lnTo>
                <a:lnTo>
                  <a:pt x="0" y="5139555"/>
                </a:lnTo>
                <a:lnTo>
                  <a:pt x="0" y="2821194"/>
                </a:lnTo>
                <a:lnTo>
                  <a:pt x="210702" y="0"/>
                </a:lnTo>
                <a:close/>
              </a:path>
            </a:pathLst>
          </a:cu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Left_Shape_01">
            <a:extLst>
              <a:ext uri="{FF2B5EF4-FFF2-40B4-BE49-F238E27FC236}">
                <a16:creationId xmlns:a16="http://schemas.microsoft.com/office/drawing/2014/main" id="{6F422B53-EF7A-0D48-95F6-0B654978D329}"/>
              </a:ext>
            </a:extLst>
          </p:cNvPr>
          <p:cNvSpPr/>
          <p:nvPr userDrawn="1"/>
        </p:nvSpPr>
        <p:spPr>
          <a:xfrm>
            <a:off x="0" y="0"/>
            <a:ext cx="3153620" cy="5153194"/>
          </a:xfrm>
          <a:custGeom>
            <a:avLst/>
            <a:gdLst>
              <a:gd name="connsiteX0" fmla="*/ 0 w 3839592"/>
              <a:gd name="connsiteY0" fmla="*/ 0 h 6956154"/>
              <a:gd name="connsiteX1" fmla="*/ 3839592 w 3839592"/>
              <a:gd name="connsiteY1" fmla="*/ 0 h 6956154"/>
              <a:gd name="connsiteX2" fmla="*/ 2611396 w 3839592"/>
              <a:gd name="connsiteY2" fmla="*/ 6956154 h 6956154"/>
              <a:gd name="connsiteX3" fmla="*/ 0 w 3839592"/>
              <a:gd name="connsiteY3" fmla="*/ 6956154 h 6956154"/>
            </a:gdLst>
            <a:ahLst/>
            <a:cxnLst>
              <a:cxn ang="0">
                <a:pos x="connsiteX0" y="connsiteY0"/>
              </a:cxn>
              <a:cxn ang="0">
                <a:pos x="connsiteX1" y="connsiteY1"/>
              </a:cxn>
              <a:cxn ang="0">
                <a:pos x="connsiteX2" y="connsiteY2"/>
              </a:cxn>
              <a:cxn ang="0">
                <a:pos x="connsiteX3" y="connsiteY3"/>
              </a:cxn>
            </a:cxnLst>
            <a:rect l="l" t="t" r="r" b="b"/>
            <a:pathLst>
              <a:path w="3839592" h="6956154">
                <a:moveTo>
                  <a:pt x="0" y="0"/>
                </a:moveTo>
                <a:lnTo>
                  <a:pt x="3839592" y="0"/>
                </a:lnTo>
                <a:lnTo>
                  <a:pt x="2611396" y="6956154"/>
                </a:lnTo>
                <a:lnTo>
                  <a:pt x="0" y="69561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Subtext Placeholder"/>
          <p:cNvSpPr txBox="1">
            <a:spLocks noGrp="1"/>
          </p:cNvSpPr>
          <p:nvPr>
            <p:ph type="body" idx="1" hasCustomPrompt="1"/>
          </p:nvPr>
        </p:nvSpPr>
        <p:spPr>
          <a:xfrm>
            <a:off x="3485834" y="2751454"/>
            <a:ext cx="4885038" cy="997200"/>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lt1"/>
              </a:buClr>
              <a:buSzPct val="100000"/>
              <a:buFont typeface="Wingdings" panose="05000000000000000000" pitchFamily="2" charset="2"/>
              <a:buNone/>
              <a:defRPr sz="1200" b="0" i="0" u="none" strike="noStrike" cap="none">
                <a:solidFill>
                  <a:schemeClr val="lt1"/>
                </a:solidFill>
                <a:latin typeface="Segoe UI" panose="020B0502040204020203" pitchFamily="34" charset="0"/>
                <a:ea typeface="Segoe UI" panose="020B0502040204020203" pitchFamily="34" charset="0"/>
                <a:cs typeface="Segoe UI" panose="020B0502040204020203" pitchFamily="34" charset="0"/>
                <a:sym typeface="Segoe UI"/>
              </a:defRPr>
            </a:lvl1pPr>
            <a:lvl2pPr marL="552443" marR="0" lvl="1" indent="-285750"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2pPr>
            <a:lvl3pPr marL="831836" marR="0" lvl="2" indent="-285750"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3pPr>
            <a:lvl4pPr marL="1111229" marR="0" lvl="3" indent="-285750"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4pPr>
            <a:lvl5pPr marL="1390622" marR="0" lvl="4" indent="-285750"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5pPr>
            <a:lvl6pPr marL="2400240" marR="0" lvl="5" indent="0" algn="l" rtl="0">
              <a:lnSpc>
                <a:spcPct val="90000"/>
              </a:lnSpc>
              <a:spcBef>
                <a:spcPts val="500"/>
              </a:spcBef>
              <a:buClr>
                <a:schemeClr val="dk1"/>
              </a:buClr>
              <a:buSzPct val="100000"/>
              <a:buFont typeface="Wingdings" panose="05000000000000000000" pitchFamily="2" charset="2"/>
              <a:buNone/>
              <a:defRPr sz="1000" b="0" i="0" u="none" strike="noStrike" cap="none">
                <a:solidFill>
                  <a:schemeClr val="bg1"/>
                </a:solidFill>
                <a:latin typeface="Segoe UI"/>
                <a:ea typeface="Segoe UI"/>
                <a:cs typeface="Segoe UI"/>
                <a:sym typeface="Segoe UI"/>
              </a:defRPr>
            </a:lvl6pPr>
            <a:lvl7pPr marL="2971726" marR="0" lvl="6" indent="-114297" algn="l" rtl="0">
              <a:lnSpc>
                <a:spcPct val="90000"/>
              </a:lnSpc>
              <a:spcBef>
                <a:spcPts val="500"/>
              </a:spcBef>
              <a:buClr>
                <a:schemeClr val="dk1"/>
              </a:buClr>
              <a:buSzPct val="100000"/>
              <a:buFont typeface="Segoe UI"/>
              <a:buChar char="•"/>
              <a:defRPr sz="1800" b="0" i="0" u="none" strike="noStrike" cap="none">
                <a:solidFill>
                  <a:schemeClr val="dk1"/>
                </a:solidFill>
                <a:latin typeface="Segoe UI"/>
                <a:ea typeface="Segoe UI"/>
                <a:cs typeface="Segoe UI"/>
                <a:sym typeface="Segoe UI"/>
              </a:defRPr>
            </a:lvl7pPr>
            <a:lvl8pPr marL="3428915" marR="0" lvl="7" indent="-114297" algn="l" rtl="0">
              <a:lnSpc>
                <a:spcPct val="90000"/>
              </a:lnSpc>
              <a:spcBef>
                <a:spcPts val="500"/>
              </a:spcBef>
              <a:buClr>
                <a:schemeClr val="dk1"/>
              </a:buClr>
              <a:buSzPct val="100000"/>
              <a:buFont typeface="Segoe UI"/>
              <a:buChar char="•"/>
              <a:defRPr sz="1800" b="0" i="0" u="none" strike="noStrike" cap="none">
                <a:solidFill>
                  <a:schemeClr val="dk1"/>
                </a:solidFill>
                <a:latin typeface="Segoe UI"/>
                <a:ea typeface="Segoe UI"/>
                <a:cs typeface="Segoe UI"/>
                <a:sym typeface="Segoe UI"/>
              </a:defRPr>
            </a:lvl8pPr>
            <a:lvl9pPr marL="3886103" marR="0" lvl="8" indent="-114297" algn="l" rtl="0">
              <a:lnSpc>
                <a:spcPct val="90000"/>
              </a:lnSpc>
              <a:spcBef>
                <a:spcPts val="500"/>
              </a:spcBef>
              <a:buClr>
                <a:schemeClr val="dk1"/>
              </a:buClr>
              <a:buSzPct val="100000"/>
              <a:buFont typeface="Segoe UI"/>
              <a:buChar char="•"/>
              <a:defRPr sz="1800" b="0" i="0" u="none" strike="noStrike" cap="none">
                <a:solidFill>
                  <a:schemeClr val="dk1"/>
                </a:solidFill>
                <a:latin typeface="Segoe UI"/>
                <a:ea typeface="Segoe UI"/>
                <a:cs typeface="Segoe UI"/>
                <a:sym typeface="Segoe UI"/>
              </a:defRPr>
            </a:lvl9pPr>
          </a:lstStyle>
          <a:p>
            <a:r>
              <a:rPr lang="en-SG" dirty="0"/>
              <a:t>[Segoe UI 12pt White Top-Align]</a:t>
            </a:r>
          </a:p>
        </p:txBody>
      </p:sp>
      <p:sp>
        <p:nvSpPr>
          <p:cNvPr id="102" name="Title Placeholder"/>
          <p:cNvSpPr txBox="1">
            <a:spLocks noGrp="1"/>
          </p:cNvSpPr>
          <p:nvPr>
            <p:ph type="title" hasCustomPrompt="1"/>
          </p:nvPr>
        </p:nvSpPr>
        <p:spPr>
          <a:xfrm>
            <a:off x="3486378" y="1215516"/>
            <a:ext cx="4884676" cy="1384066"/>
          </a:xfrm>
          <a:prstGeom prst="rect">
            <a:avLst/>
          </a:prstGeom>
          <a:noFill/>
          <a:ln>
            <a:noFill/>
          </a:ln>
        </p:spPr>
        <p:txBody>
          <a:bodyPr lIns="91425" tIns="91425" rIns="91425" bIns="91425" anchor="t" anchorCtr="0"/>
          <a:lstStyle>
            <a:lvl1pPr marL="0" marR="0" lvl="0" indent="0" algn="l" rtl="0">
              <a:lnSpc>
                <a:spcPct val="100000"/>
              </a:lnSpc>
              <a:spcBef>
                <a:spcPts val="0"/>
              </a:spcBef>
              <a:buClr>
                <a:schemeClr val="bg1"/>
              </a:buClr>
              <a:buSzPct val="100000"/>
              <a:buFont typeface="Wingdings" panose="05000000000000000000" pitchFamily="2" charset="2"/>
              <a:buNone/>
              <a:defRPr sz="2800" b="1" i="0" u="none" strike="noStrike" cap="none" baseline="0">
                <a:solidFill>
                  <a:schemeClr val="lt1"/>
                </a:solidFill>
                <a:latin typeface="Segoe UI" panose="020B0502040204020203" pitchFamily="34" charset="0"/>
                <a:ea typeface="Segoe UI" panose="020B0502040204020203" pitchFamily="34" charset="0"/>
                <a:cs typeface="Segoe UI" panose="020B0502040204020203" pitchFamily="34" charset="0"/>
                <a:sym typeface="Segoe UI"/>
              </a:defRPr>
            </a:lvl1pPr>
            <a:lvl2pPr lvl="1" indent="0" rtl="0">
              <a:spcBef>
                <a:spcPts val="0"/>
              </a:spcBef>
              <a:buSzPct val="77777"/>
              <a:buNone/>
              <a:defRPr sz="1800"/>
            </a:lvl2pPr>
            <a:lvl3pPr lvl="2" indent="0" rtl="0">
              <a:spcBef>
                <a:spcPts val="0"/>
              </a:spcBef>
              <a:buSzPct val="77777"/>
              <a:buNone/>
              <a:defRPr sz="1800"/>
            </a:lvl3pPr>
            <a:lvl4pPr lvl="3" indent="0" rtl="0">
              <a:spcBef>
                <a:spcPts val="0"/>
              </a:spcBef>
              <a:buSzPct val="77777"/>
              <a:buNone/>
              <a:defRPr sz="1800"/>
            </a:lvl4pPr>
            <a:lvl5pPr lvl="4" indent="0" rtl="0">
              <a:spcBef>
                <a:spcPts val="0"/>
              </a:spcBef>
              <a:buSzPct val="77777"/>
              <a:buNone/>
              <a:defRPr sz="1800"/>
            </a:lvl5pPr>
            <a:lvl6pPr lvl="5" indent="0" rtl="0">
              <a:spcBef>
                <a:spcPts val="0"/>
              </a:spcBef>
              <a:buSzPct val="77777"/>
              <a:buNone/>
              <a:defRPr sz="1800"/>
            </a:lvl6pPr>
            <a:lvl7pPr lvl="6" indent="0" rtl="0">
              <a:spcBef>
                <a:spcPts val="0"/>
              </a:spcBef>
              <a:buSzPct val="77777"/>
              <a:buNone/>
              <a:defRPr sz="1800"/>
            </a:lvl7pPr>
            <a:lvl8pPr lvl="7" indent="0" rtl="0">
              <a:spcBef>
                <a:spcPts val="0"/>
              </a:spcBef>
              <a:buSzPct val="77777"/>
              <a:buNone/>
              <a:defRPr sz="1800"/>
            </a:lvl8pPr>
            <a:lvl9pPr lvl="8" indent="0" rtl="0">
              <a:spcBef>
                <a:spcPts val="0"/>
              </a:spcBef>
              <a:buSzPct val="77777"/>
              <a:buNone/>
              <a:defRPr sz="1800"/>
            </a:lvl9pPr>
          </a:lstStyle>
          <a:p>
            <a:r>
              <a:rPr lang="en-SG" dirty="0"/>
              <a:t>[Segoe UI 28pt White Bold Top-Align]</a:t>
            </a:r>
            <a:endParaRPr dirty="0"/>
          </a:p>
        </p:txBody>
      </p:sp>
      <p:pic>
        <p:nvPicPr>
          <p:cNvPr id="5" name="Animated Logo">
            <a:extLst>
              <a:ext uri="{FF2B5EF4-FFF2-40B4-BE49-F238E27FC236}">
                <a16:creationId xmlns:a16="http://schemas.microsoft.com/office/drawing/2014/main" id="{E6E1D7E0-330B-644F-B56A-897AAAA9D1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2212" y="1463232"/>
            <a:ext cx="2014959" cy="2014959"/>
          </a:xfrm>
          <a:prstGeom prst="rect">
            <a:avLst/>
          </a:prstGeom>
        </p:spPr>
      </p:pic>
      <p:sp>
        <p:nvSpPr>
          <p:cNvPr id="9" name="Footer Placeholder 4"/>
          <p:cNvSpPr>
            <a:spLocks noGrp="1"/>
          </p:cNvSpPr>
          <p:nvPr>
            <p:ph type="ftr" sz="quarter" idx="3"/>
          </p:nvPr>
        </p:nvSpPr>
        <p:spPr>
          <a:xfrm>
            <a:off x="5262883"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1531997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1Col Image">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7"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11" name="Picture Placeholder 2"/>
          <p:cNvSpPr>
            <a:spLocks noGrp="1"/>
          </p:cNvSpPr>
          <p:nvPr>
            <p:ph type="pic" sz="quarter" idx="11"/>
          </p:nvPr>
        </p:nvSpPr>
        <p:spPr>
          <a:xfrm>
            <a:off x="452438" y="1325001"/>
            <a:ext cx="8193424" cy="3672000"/>
          </a:xfrm>
          <a:prstGeom prst="rect">
            <a:avLst/>
          </a:prstGeom>
        </p:spPr>
        <p:txBody>
          <a:bodyPr/>
          <a:lstStyle/>
          <a:p>
            <a:endParaRPr lang="en-SG" dirty="0"/>
          </a:p>
        </p:txBody>
      </p:sp>
    </p:spTree>
    <p:extLst>
      <p:ext uri="{BB962C8B-B14F-4D97-AF65-F5344CB8AC3E}">
        <p14:creationId xmlns:p14="http://schemas.microsoft.com/office/powerpoint/2010/main" val="393153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 Text">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1" name="Content Placeholder 2"/>
          <p:cNvSpPr>
            <a:spLocks noGrp="1"/>
          </p:cNvSpPr>
          <p:nvPr>
            <p:ph sz="quarter" idx="10" hasCustomPrompt="1"/>
          </p:nvPr>
        </p:nvSpPr>
        <p:spPr>
          <a:xfrm>
            <a:off x="452966" y="1325000"/>
            <a:ext cx="4010400"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sz="quarter" idx="13" hasCustomPrompt="1"/>
          </p:nvPr>
        </p:nvSpPr>
        <p:spPr>
          <a:xfrm>
            <a:off x="4635461" y="1325000"/>
            <a:ext cx="4010400"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451895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 Image">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0"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8" name="Picture Placeholder 2"/>
          <p:cNvSpPr>
            <a:spLocks noGrp="1"/>
          </p:cNvSpPr>
          <p:nvPr>
            <p:ph type="pic" sz="quarter" idx="11"/>
          </p:nvPr>
        </p:nvSpPr>
        <p:spPr>
          <a:xfrm>
            <a:off x="452966" y="1325000"/>
            <a:ext cx="4010400" cy="3672000"/>
          </a:xfrm>
          <a:prstGeom prst="rect">
            <a:avLst/>
          </a:prstGeom>
        </p:spPr>
        <p:txBody>
          <a:bodyPr/>
          <a:lstStyle/>
          <a:p>
            <a:endParaRPr lang="en-SG" dirty="0"/>
          </a:p>
        </p:txBody>
      </p:sp>
      <p:sp>
        <p:nvSpPr>
          <p:cNvPr id="9" name="Picture Placeholder 2"/>
          <p:cNvSpPr>
            <a:spLocks noGrp="1"/>
          </p:cNvSpPr>
          <p:nvPr>
            <p:ph type="pic" sz="quarter" idx="12"/>
          </p:nvPr>
        </p:nvSpPr>
        <p:spPr>
          <a:xfrm>
            <a:off x="4635461" y="1325000"/>
            <a:ext cx="4010400" cy="3672000"/>
          </a:xfrm>
          <a:prstGeom prst="rect">
            <a:avLst/>
          </a:prstGeom>
        </p:spPr>
        <p:txBody>
          <a:bodyPr/>
          <a:lstStyle/>
          <a:p>
            <a:endParaRPr lang="en-SG" dirty="0"/>
          </a:p>
        </p:txBody>
      </p:sp>
    </p:spTree>
    <p:extLst>
      <p:ext uri="{BB962C8B-B14F-4D97-AF65-F5344CB8AC3E}">
        <p14:creationId xmlns:p14="http://schemas.microsoft.com/office/powerpoint/2010/main" val="42083339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1Col Text(L) + 1Col Image(R)">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1" name="Content Placeholder 2"/>
          <p:cNvSpPr>
            <a:spLocks noGrp="1"/>
          </p:cNvSpPr>
          <p:nvPr>
            <p:ph sz="quarter" idx="10" hasCustomPrompt="1"/>
          </p:nvPr>
        </p:nvSpPr>
        <p:spPr>
          <a:xfrm>
            <a:off x="452967" y="1325000"/>
            <a:ext cx="4010400"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3" name="Picture Placeholder 2"/>
          <p:cNvSpPr>
            <a:spLocks noGrp="1"/>
          </p:cNvSpPr>
          <p:nvPr>
            <p:ph type="pic" sz="quarter" idx="11"/>
          </p:nvPr>
        </p:nvSpPr>
        <p:spPr>
          <a:xfrm>
            <a:off x="4635255" y="1325000"/>
            <a:ext cx="4010606" cy="3672000"/>
          </a:xfrm>
          <a:prstGeom prst="rect">
            <a:avLst/>
          </a:prstGeom>
        </p:spPr>
        <p:txBody>
          <a:bodyPr/>
          <a:lstStyle/>
          <a:p>
            <a:endParaRPr lang="en-SG" dirty="0"/>
          </a:p>
        </p:txBody>
      </p:sp>
    </p:spTree>
    <p:extLst>
      <p:ext uri="{BB962C8B-B14F-4D97-AF65-F5344CB8AC3E}">
        <p14:creationId xmlns:p14="http://schemas.microsoft.com/office/powerpoint/2010/main" val="19466518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1Col Image(L) + 1Col Text(R)">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7"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8" name="Picture Placeholder 2"/>
          <p:cNvSpPr>
            <a:spLocks noGrp="1"/>
          </p:cNvSpPr>
          <p:nvPr>
            <p:ph type="pic" sz="quarter" idx="11"/>
          </p:nvPr>
        </p:nvSpPr>
        <p:spPr>
          <a:xfrm>
            <a:off x="452966" y="1325000"/>
            <a:ext cx="4010400" cy="3672000"/>
          </a:xfrm>
          <a:prstGeom prst="rect">
            <a:avLst/>
          </a:prstGeom>
        </p:spPr>
        <p:txBody>
          <a:bodyPr/>
          <a:lstStyle/>
          <a:p>
            <a:endParaRPr lang="en-SG" dirty="0"/>
          </a:p>
        </p:txBody>
      </p:sp>
      <p:sp>
        <p:nvSpPr>
          <p:cNvPr id="9" name="Content Placeholder 2"/>
          <p:cNvSpPr>
            <a:spLocks noGrp="1"/>
          </p:cNvSpPr>
          <p:nvPr>
            <p:ph sz="quarter" idx="13" hasCustomPrompt="1"/>
          </p:nvPr>
        </p:nvSpPr>
        <p:spPr>
          <a:xfrm>
            <a:off x="4635461" y="1325000"/>
            <a:ext cx="4010400"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6375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1Col Text(T) + 1Col Image(B)">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1" name="Content Placeholder 2"/>
          <p:cNvSpPr>
            <a:spLocks noGrp="1"/>
          </p:cNvSpPr>
          <p:nvPr>
            <p:ph sz="quarter" idx="10" hasCustomPrompt="1"/>
          </p:nvPr>
        </p:nvSpPr>
        <p:spPr>
          <a:xfrm>
            <a:off x="452965" y="1325001"/>
            <a:ext cx="8192895" cy="1352823"/>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9" name="Picture Placeholder 2"/>
          <p:cNvSpPr>
            <a:spLocks noGrp="1"/>
          </p:cNvSpPr>
          <p:nvPr>
            <p:ph type="pic" sz="quarter" idx="11"/>
          </p:nvPr>
        </p:nvSpPr>
        <p:spPr>
          <a:xfrm>
            <a:off x="452438" y="2821354"/>
            <a:ext cx="8193424" cy="2176208"/>
          </a:xfrm>
          <a:prstGeom prst="rect">
            <a:avLst/>
          </a:prstGeom>
        </p:spPr>
        <p:txBody>
          <a:bodyPr/>
          <a:lstStyle/>
          <a:p>
            <a:endParaRPr lang="en-SG" dirty="0"/>
          </a:p>
        </p:txBody>
      </p:sp>
    </p:spTree>
    <p:extLst>
      <p:ext uri="{BB962C8B-B14F-4D97-AF65-F5344CB8AC3E}">
        <p14:creationId xmlns:p14="http://schemas.microsoft.com/office/powerpoint/2010/main" val="3286541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 Text(T) + 1Col Image(B)">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0"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11" name="Content Placeholder 2"/>
          <p:cNvSpPr>
            <a:spLocks noGrp="1"/>
          </p:cNvSpPr>
          <p:nvPr>
            <p:ph sz="quarter" idx="10" hasCustomPrompt="1"/>
          </p:nvPr>
        </p:nvSpPr>
        <p:spPr>
          <a:xfrm>
            <a:off x="452966" y="1325001"/>
            <a:ext cx="4004734" cy="1352823"/>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sz="quarter" idx="13" hasCustomPrompt="1"/>
          </p:nvPr>
        </p:nvSpPr>
        <p:spPr>
          <a:xfrm>
            <a:off x="4641128" y="1325001"/>
            <a:ext cx="4004734" cy="1352823"/>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2"/>
          <p:cNvSpPr>
            <a:spLocks noGrp="1"/>
          </p:cNvSpPr>
          <p:nvPr>
            <p:ph type="pic" sz="quarter" idx="11"/>
          </p:nvPr>
        </p:nvSpPr>
        <p:spPr>
          <a:xfrm>
            <a:off x="452438" y="2821354"/>
            <a:ext cx="8193424" cy="2176208"/>
          </a:xfrm>
          <a:prstGeom prst="rect">
            <a:avLst/>
          </a:prstGeom>
        </p:spPr>
        <p:txBody>
          <a:bodyPr/>
          <a:lstStyle/>
          <a:p>
            <a:endParaRPr lang="en-SG" dirty="0"/>
          </a:p>
        </p:txBody>
      </p:sp>
    </p:spTree>
    <p:extLst>
      <p:ext uri="{BB962C8B-B14F-4D97-AF65-F5344CB8AC3E}">
        <p14:creationId xmlns:p14="http://schemas.microsoft.com/office/powerpoint/2010/main" val="2934467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 Image(T) + 2Col Text(B)">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11" name="Picture Placeholder 3"/>
          <p:cNvSpPr>
            <a:spLocks noGrp="1"/>
          </p:cNvSpPr>
          <p:nvPr>
            <p:ph type="pic" sz="quarter" idx="14"/>
          </p:nvPr>
        </p:nvSpPr>
        <p:spPr>
          <a:xfrm>
            <a:off x="452438" y="1325001"/>
            <a:ext cx="4005262" cy="1352550"/>
          </a:xfrm>
          <a:prstGeom prst="rect">
            <a:avLst/>
          </a:prstGeom>
        </p:spPr>
        <p:txBody>
          <a:bodyPr/>
          <a:lstStyle/>
          <a:p>
            <a:endParaRPr lang="en-SG"/>
          </a:p>
        </p:txBody>
      </p:sp>
      <p:sp>
        <p:nvSpPr>
          <p:cNvPr id="13" name="Picture Placeholder 3"/>
          <p:cNvSpPr>
            <a:spLocks noGrp="1"/>
          </p:cNvSpPr>
          <p:nvPr>
            <p:ph type="pic" sz="quarter" idx="15"/>
          </p:nvPr>
        </p:nvSpPr>
        <p:spPr>
          <a:xfrm>
            <a:off x="4640599" y="1325001"/>
            <a:ext cx="4005262" cy="1352550"/>
          </a:xfrm>
          <a:prstGeom prst="rect">
            <a:avLst/>
          </a:prstGeom>
        </p:spPr>
        <p:txBody>
          <a:bodyPr/>
          <a:lstStyle/>
          <a:p>
            <a:endParaRPr lang="en-SG"/>
          </a:p>
        </p:txBody>
      </p:sp>
      <p:sp>
        <p:nvSpPr>
          <p:cNvPr id="14" name="Content Placeholder 2"/>
          <p:cNvSpPr>
            <a:spLocks noGrp="1"/>
          </p:cNvSpPr>
          <p:nvPr>
            <p:ph sz="quarter" idx="10" hasCustomPrompt="1"/>
          </p:nvPr>
        </p:nvSpPr>
        <p:spPr>
          <a:xfrm>
            <a:off x="452965" y="2677824"/>
            <a:ext cx="4004735" cy="2319738"/>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quarter" idx="16" hasCustomPrompt="1"/>
          </p:nvPr>
        </p:nvSpPr>
        <p:spPr>
          <a:xfrm>
            <a:off x="4641126" y="2677824"/>
            <a:ext cx="4004735" cy="2319738"/>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Tree>
    <p:extLst>
      <p:ext uri="{BB962C8B-B14F-4D97-AF65-F5344CB8AC3E}">
        <p14:creationId xmlns:p14="http://schemas.microsoft.com/office/powerpoint/2010/main" val="19073110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Pagination"/>
          <p:cNvSpPr>
            <a:spLocks noGrp="1"/>
          </p:cNvSpPr>
          <p:nvPr>
            <p:ph type="sldNum" sz="quarter" idx="4"/>
          </p:nvPr>
        </p:nvSpPr>
        <p:spPr>
          <a:xfrm>
            <a:off x="8850007" y="4889009"/>
            <a:ext cx="294144" cy="158337"/>
          </a:xfrm>
          <a:prstGeom prst="rect">
            <a:avLst/>
          </a:prstGeom>
          <a:extLst>
            <a:ext uri="{C572A759-6A51-4108-AA02-DFA0A04FC94B}">
              <ma14:wrappingTextBoxFlag xmlns=""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0"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4"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6"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25327058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wSub  &amp; 1Col Text">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8" name="Text Placeholder 2"/>
          <p:cNvSpPr>
            <a:spLocks noGrp="1"/>
          </p:cNvSpPr>
          <p:nvPr>
            <p:ph type="body" sz="quarter" idx="12" hasCustomPrompt="1"/>
          </p:nvPr>
        </p:nvSpPr>
        <p:spPr>
          <a:xfrm>
            <a:off x="452966" y="584869"/>
            <a:ext cx="8192896" cy="496888"/>
          </a:xfrm>
          <a:prstGeom prst="rect">
            <a:avLst/>
          </a:prstGeom>
        </p:spPr>
        <p:txBody>
          <a:bodyPr/>
          <a:lstStyle>
            <a:lvl1pPr marL="0" indent="0">
              <a:buNone/>
              <a:defRPr sz="1600" b="0" i="0" baseline="0">
                <a:solidFill>
                  <a:srgbClr val="00C0F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[Segoe UI 16pt Cyan]</a:t>
            </a:r>
          </a:p>
        </p:txBody>
      </p:sp>
      <p:sp>
        <p:nvSpPr>
          <p:cNvPr id="9" name="Title 3"/>
          <p:cNvSpPr>
            <a:spLocks noGrp="1"/>
          </p:cNvSpPr>
          <p:nvPr>
            <p:ph type="title" hasCustomPrompt="1"/>
          </p:nvPr>
        </p:nvSpPr>
        <p:spPr>
          <a:xfrm>
            <a:off x="452966" y="222113"/>
            <a:ext cx="8192896" cy="425587"/>
          </a:xfrm>
          <a:prstGeom prst="rect">
            <a:avLst/>
          </a:prstGeom>
        </p:spPr>
        <p:txBody>
          <a:bodyPr/>
          <a:lstStyle>
            <a:lvl1pPr algn="l">
              <a:defRPr sz="2400" b="1" i="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[Segoe UI 24pt White Bold]</a:t>
            </a:r>
          </a:p>
        </p:txBody>
      </p:sp>
      <p:sp>
        <p:nvSpPr>
          <p:cNvPr id="13" name="Content Placeholder 2"/>
          <p:cNvSpPr>
            <a:spLocks noGrp="1"/>
          </p:cNvSpPr>
          <p:nvPr>
            <p:ph sz="quarter" idx="10" hasCustomPrompt="1"/>
          </p:nvPr>
        </p:nvSpPr>
        <p:spPr>
          <a:xfrm>
            <a:off x="452967" y="1325001"/>
            <a:ext cx="8192894"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94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bjective Page">
    <p:bg>
      <p:bgPr>
        <a:solidFill>
          <a:srgbClr val="2F2883"/>
        </a:solidFill>
        <a:effectLst/>
      </p:bgPr>
    </p:bg>
    <p:spTree>
      <p:nvGrpSpPr>
        <p:cNvPr id="1" name=""/>
        <p:cNvGrpSpPr/>
        <p:nvPr/>
      </p:nvGrpSpPr>
      <p:grpSpPr>
        <a:xfrm>
          <a:off x="0" y="0"/>
          <a:ext cx="0" cy="0"/>
          <a:chOff x="0" y="0"/>
          <a:chExt cx="0" cy="0"/>
        </a:xfrm>
      </p:grpSpPr>
      <p:sp>
        <p:nvSpPr>
          <p:cNvPr id="8"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Blue Filter"/>
          <p:cNvSpPr/>
          <p:nvPr userDrawn="1"/>
        </p:nvSpPr>
        <p:spPr>
          <a:xfrm>
            <a:off x="0" y="0"/>
            <a:ext cx="9144000" cy="5153193"/>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itle Placeholder"/>
          <p:cNvSpPr>
            <a:spLocks noGrp="1"/>
          </p:cNvSpPr>
          <p:nvPr>
            <p:ph type="body" sz="quarter" idx="10" hasCustomPrompt="1"/>
          </p:nvPr>
        </p:nvSpPr>
        <p:spPr>
          <a:xfrm>
            <a:off x="3211826" y="604434"/>
            <a:ext cx="5542065" cy="3890074"/>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sz="3200" b="1"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629885" indent="-342900">
              <a:buFont typeface="Wingdings" panose="05000000000000000000" pitchFamily="2" charset="2"/>
              <a:buChar char="§"/>
              <a:defRPr>
                <a:solidFill>
                  <a:schemeClr val="bg1"/>
                </a:solidFill>
              </a:defRPr>
            </a:lvl2pPr>
            <a:lvl3pPr marL="916869" indent="-342900">
              <a:buFont typeface="Wingdings" panose="05000000000000000000" pitchFamily="2" charset="2"/>
              <a:buChar char="§"/>
              <a:defRPr>
                <a:solidFill>
                  <a:schemeClr val="bg1"/>
                </a:solidFill>
              </a:defRPr>
            </a:lvl3pPr>
            <a:lvl4pPr marL="1146704" indent="-285750">
              <a:buFont typeface="Wingdings" panose="05000000000000000000" pitchFamily="2" charset="2"/>
              <a:buChar char="§"/>
              <a:defRPr>
                <a:solidFill>
                  <a:schemeClr val="bg1"/>
                </a:solidFill>
              </a:defRPr>
            </a:lvl4pPr>
            <a:lvl5pPr marL="1147938" indent="0">
              <a:buFont typeface="Wingdings" panose="05000000000000000000" pitchFamily="2" charset="2"/>
              <a:buNone/>
              <a:defRPr>
                <a:solidFill>
                  <a:schemeClr val="bg1"/>
                </a:solidFill>
              </a:defRPr>
            </a:lvl5pPr>
          </a:lstStyle>
          <a:p>
            <a:pPr lvl="0"/>
            <a:r>
              <a:rPr lang="en-US" dirty="0"/>
              <a:t>[Segoe UI 32pt White Bold Middle-Align]</a:t>
            </a:r>
          </a:p>
          <a:p>
            <a:pPr lvl="0"/>
            <a:r>
              <a:rPr lang="en-US" dirty="0"/>
              <a:t>Use 28pt square white bullet regular for pointers</a:t>
            </a:r>
          </a:p>
        </p:txBody>
      </p:sp>
      <p:sp>
        <p:nvSpPr>
          <p:cNvPr id="11" name="Left_Shape_02">
            <a:extLst>
              <a:ext uri="{FF2B5EF4-FFF2-40B4-BE49-F238E27FC236}">
                <a16:creationId xmlns:a16="http://schemas.microsoft.com/office/drawing/2014/main" id="{9547D362-8746-904A-BA49-73D3B6A3B0DC}"/>
              </a:ext>
            </a:extLst>
          </p:cNvPr>
          <p:cNvSpPr/>
          <p:nvPr userDrawn="1"/>
        </p:nvSpPr>
        <p:spPr>
          <a:xfrm rot="21343726">
            <a:off x="-16933" y="-108652"/>
            <a:ext cx="3357646" cy="5312883"/>
          </a:xfrm>
          <a:custGeom>
            <a:avLst/>
            <a:gdLst>
              <a:gd name="connsiteX0" fmla="*/ 3357646 w 3357646"/>
              <a:gd name="connsiteY0" fmla="*/ 211478 h 5312883"/>
              <a:gd name="connsiteX1" fmla="*/ 2320772 w 3357646"/>
              <a:gd name="connsiteY1" fmla="*/ 5312883 h 5312883"/>
              <a:gd name="connsiteX2" fmla="*/ 0 w 3357646"/>
              <a:gd name="connsiteY2" fmla="*/ 5139555 h 5312883"/>
              <a:gd name="connsiteX3" fmla="*/ 0 w 3357646"/>
              <a:gd name="connsiteY3" fmla="*/ 2821194 h 5312883"/>
              <a:gd name="connsiteX4" fmla="*/ 210702 w 3357646"/>
              <a:gd name="connsiteY4" fmla="*/ 0 h 531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646" h="5312883">
                <a:moveTo>
                  <a:pt x="3357646" y="211478"/>
                </a:moveTo>
                <a:lnTo>
                  <a:pt x="2320772" y="5312883"/>
                </a:lnTo>
                <a:lnTo>
                  <a:pt x="0" y="5139555"/>
                </a:lnTo>
                <a:lnTo>
                  <a:pt x="0" y="2821194"/>
                </a:lnTo>
                <a:lnTo>
                  <a:pt x="210702" y="0"/>
                </a:lnTo>
                <a:close/>
              </a:path>
            </a:pathLst>
          </a:cu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Left_Shape_01">
            <a:extLst>
              <a:ext uri="{FF2B5EF4-FFF2-40B4-BE49-F238E27FC236}">
                <a16:creationId xmlns:a16="http://schemas.microsoft.com/office/drawing/2014/main" id="{6F422B53-EF7A-0D48-95F6-0B654978D329}"/>
              </a:ext>
            </a:extLst>
          </p:cNvPr>
          <p:cNvSpPr/>
          <p:nvPr userDrawn="1"/>
        </p:nvSpPr>
        <p:spPr>
          <a:xfrm>
            <a:off x="0" y="0"/>
            <a:ext cx="3153620" cy="5153194"/>
          </a:xfrm>
          <a:custGeom>
            <a:avLst/>
            <a:gdLst>
              <a:gd name="connsiteX0" fmla="*/ 0 w 3839592"/>
              <a:gd name="connsiteY0" fmla="*/ 0 h 6956154"/>
              <a:gd name="connsiteX1" fmla="*/ 3839592 w 3839592"/>
              <a:gd name="connsiteY1" fmla="*/ 0 h 6956154"/>
              <a:gd name="connsiteX2" fmla="*/ 2611396 w 3839592"/>
              <a:gd name="connsiteY2" fmla="*/ 6956154 h 6956154"/>
              <a:gd name="connsiteX3" fmla="*/ 0 w 3839592"/>
              <a:gd name="connsiteY3" fmla="*/ 6956154 h 6956154"/>
            </a:gdLst>
            <a:ahLst/>
            <a:cxnLst>
              <a:cxn ang="0">
                <a:pos x="connsiteX0" y="connsiteY0"/>
              </a:cxn>
              <a:cxn ang="0">
                <a:pos x="connsiteX1" y="connsiteY1"/>
              </a:cxn>
              <a:cxn ang="0">
                <a:pos x="connsiteX2" y="connsiteY2"/>
              </a:cxn>
              <a:cxn ang="0">
                <a:pos x="connsiteX3" y="connsiteY3"/>
              </a:cxn>
            </a:cxnLst>
            <a:rect l="l" t="t" r="r" b="b"/>
            <a:pathLst>
              <a:path w="3839592" h="6956154">
                <a:moveTo>
                  <a:pt x="0" y="0"/>
                </a:moveTo>
                <a:lnTo>
                  <a:pt x="3839592" y="0"/>
                </a:lnTo>
                <a:lnTo>
                  <a:pt x="2611396" y="6956154"/>
                </a:lnTo>
                <a:lnTo>
                  <a:pt x="0" y="69561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6096" y="1790318"/>
            <a:ext cx="1420487" cy="1377304"/>
          </a:xfrm>
          <a:prstGeom prst="rect">
            <a:avLst/>
          </a:prstGeom>
        </p:spPr>
      </p:pic>
      <p:sp>
        <p:nvSpPr>
          <p:cNvPr id="12" name="Footer Placeholder 4"/>
          <p:cNvSpPr>
            <a:spLocks noGrp="1"/>
          </p:cNvSpPr>
          <p:nvPr>
            <p:ph type="ftr" sz="quarter" idx="3"/>
          </p:nvPr>
        </p:nvSpPr>
        <p:spPr>
          <a:xfrm>
            <a:off x="5262883"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5437002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wSub &amp; 1Col Image">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8" name="Text Placeholder 2"/>
          <p:cNvSpPr>
            <a:spLocks noGrp="1"/>
          </p:cNvSpPr>
          <p:nvPr>
            <p:ph type="body" sz="quarter" idx="12" hasCustomPrompt="1"/>
          </p:nvPr>
        </p:nvSpPr>
        <p:spPr>
          <a:xfrm>
            <a:off x="452966" y="584869"/>
            <a:ext cx="8192896" cy="496888"/>
          </a:xfrm>
          <a:prstGeom prst="rect">
            <a:avLst/>
          </a:prstGeom>
        </p:spPr>
        <p:txBody>
          <a:bodyPr/>
          <a:lstStyle>
            <a:lvl1pPr marL="0" indent="0">
              <a:buNone/>
              <a:defRPr sz="1600" b="0" i="0" baseline="0">
                <a:solidFill>
                  <a:srgbClr val="00C0F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[Segoe UI 16pt Cyan]</a:t>
            </a:r>
          </a:p>
        </p:txBody>
      </p:sp>
      <p:sp>
        <p:nvSpPr>
          <p:cNvPr id="11" name="Title 3"/>
          <p:cNvSpPr>
            <a:spLocks noGrp="1"/>
          </p:cNvSpPr>
          <p:nvPr>
            <p:ph type="title" hasCustomPrompt="1"/>
          </p:nvPr>
        </p:nvSpPr>
        <p:spPr>
          <a:xfrm>
            <a:off x="452966" y="222113"/>
            <a:ext cx="8192896" cy="425587"/>
          </a:xfrm>
          <a:prstGeom prst="rect">
            <a:avLst/>
          </a:prstGeom>
        </p:spPr>
        <p:txBody>
          <a:bodyPr/>
          <a:lstStyle>
            <a:lvl1pPr algn="l">
              <a:defRPr sz="2400" b="1" i="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[Segoe UI 24pt White Bold]</a:t>
            </a:r>
          </a:p>
        </p:txBody>
      </p:sp>
      <p:sp>
        <p:nvSpPr>
          <p:cNvPr id="13" name="Picture Placeholder 2"/>
          <p:cNvSpPr>
            <a:spLocks noGrp="1"/>
          </p:cNvSpPr>
          <p:nvPr>
            <p:ph type="pic" sz="quarter" idx="11"/>
          </p:nvPr>
        </p:nvSpPr>
        <p:spPr>
          <a:xfrm>
            <a:off x="452438" y="1325001"/>
            <a:ext cx="8193424" cy="3672000"/>
          </a:xfrm>
          <a:prstGeom prst="rect">
            <a:avLst/>
          </a:prstGeom>
        </p:spPr>
        <p:txBody>
          <a:bodyPr/>
          <a:lstStyle/>
          <a:p>
            <a:endParaRPr lang="en-SG" dirty="0"/>
          </a:p>
        </p:txBody>
      </p:sp>
    </p:spTree>
    <p:extLst>
      <p:ext uri="{BB962C8B-B14F-4D97-AF65-F5344CB8AC3E}">
        <p14:creationId xmlns:p14="http://schemas.microsoft.com/office/powerpoint/2010/main" val="15376176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wSub &amp; 2Col Text">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8" name="Text Placeholder 2"/>
          <p:cNvSpPr>
            <a:spLocks noGrp="1"/>
          </p:cNvSpPr>
          <p:nvPr>
            <p:ph type="body" sz="quarter" idx="11" hasCustomPrompt="1"/>
          </p:nvPr>
        </p:nvSpPr>
        <p:spPr>
          <a:xfrm>
            <a:off x="452966" y="584869"/>
            <a:ext cx="8192896" cy="496888"/>
          </a:xfrm>
          <a:prstGeom prst="rect">
            <a:avLst/>
          </a:prstGeom>
        </p:spPr>
        <p:txBody>
          <a:bodyPr/>
          <a:lstStyle>
            <a:lvl1pPr marL="0" indent="0">
              <a:buNone/>
              <a:defRPr sz="1600" b="0" i="0" baseline="0">
                <a:solidFill>
                  <a:srgbClr val="00C0F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[Segoe UI 16pt Cyan]</a:t>
            </a:r>
          </a:p>
        </p:txBody>
      </p:sp>
      <p:sp>
        <p:nvSpPr>
          <p:cNvPr id="9" name="Title 3"/>
          <p:cNvSpPr>
            <a:spLocks noGrp="1"/>
          </p:cNvSpPr>
          <p:nvPr>
            <p:ph type="title" hasCustomPrompt="1"/>
          </p:nvPr>
        </p:nvSpPr>
        <p:spPr>
          <a:xfrm>
            <a:off x="452966" y="222113"/>
            <a:ext cx="8192896" cy="425587"/>
          </a:xfrm>
          <a:prstGeom prst="rect">
            <a:avLst/>
          </a:prstGeom>
        </p:spPr>
        <p:txBody>
          <a:bodyPr/>
          <a:lstStyle>
            <a:lvl1pPr algn="l">
              <a:defRPr sz="2400" b="1" i="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[Segoe UI 24pt White Bold]</a:t>
            </a:r>
          </a:p>
        </p:txBody>
      </p:sp>
      <p:sp>
        <p:nvSpPr>
          <p:cNvPr id="13" name="Content Placeholder 2"/>
          <p:cNvSpPr>
            <a:spLocks noGrp="1"/>
          </p:cNvSpPr>
          <p:nvPr>
            <p:ph sz="quarter" idx="10" hasCustomPrompt="1"/>
          </p:nvPr>
        </p:nvSpPr>
        <p:spPr>
          <a:xfrm>
            <a:off x="452966" y="1325000"/>
            <a:ext cx="4010400"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hasCustomPrompt="1"/>
          </p:nvPr>
        </p:nvSpPr>
        <p:spPr>
          <a:xfrm>
            <a:off x="4635461" y="1325000"/>
            <a:ext cx="4010400"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4806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wSub &amp; 2Col Image">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10" name="Text Placeholder 2"/>
          <p:cNvSpPr>
            <a:spLocks noGrp="1"/>
          </p:cNvSpPr>
          <p:nvPr>
            <p:ph type="body" sz="quarter" idx="13" hasCustomPrompt="1"/>
          </p:nvPr>
        </p:nvSpPr>
        <p:spPr>
          <a:xfrm>
            <a:off x="452966" y="584869"/>
            <a:ext cx="8192896" cy="496888"/>
          </a:xfrm>
          <a:prstGeom prst="rect">
            <a:avLst/>
          </a:prstGeom>
        </p:spPr>
        <p:txBody>
          <a:bodyPr/>
          <a:lstStyle>
            <a:lvl1pPr marL="0" indent="0">
              <a:buNone/>
              <a:defRPr sz="1600" b="0" i="0" baseline="0">
                <a:solidFill>
                  <a:srgbClr val="00C0F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[Segoe UI 16pt Cyan]</a:t>
            </a:r>
          </a:p>
        </p:txBody>
      </p:sp>
      <p:sp>
        <p:nvSpPr>
          <p:cNvPr id="11" name="Title 3"/>
          <p:cNvSpPr>
            <a:spLocks noGrp="1"/>
          </p:cNvSpPr>
          <p:nvPr>
            <p:ph type="title" hasCustomPrompt="1"/>
          </p:nvPr>
        </p:nvSpPr>
        <p:spPr>
          <a:xfrm>
            <a:off x="452966" y="222113"/>
            <a:ext cx="8192896" cy="425587"/>
          </a:xfrm>
          <a:prstGeom prst="rect">
            <a:avLst/>
          </a:prstGeom>
        </p:spPr>
        <p:txBody>
          <a:bodyPr/>
          <a:lstStyle>
            <a:lvl1pPr algn="l">
              <a:defRPr sz="2400" b="1" i="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[Segoe UI 24pt White Bold]</a:t>
            </a:r>
          </a:p>
        </p:txBody>
      </p:sp>
      <p:sp>
        <p:nvSpPr>
          <p:cNvPr id="14" name="Picture Placeholder 2"/>
          <p:cNvSpPr>
            <a:spLocks noGrp="1"/>
          </p:cNvSpPr>
          <p:nvPr>
            <p:ph type="pic" sz="quarter" idx="11"/>
          </p:nvPr>
        </p:nvSpPr>
        <p:spPr>
          <a:xfrm>
            <a:off x="452966" y="1325000"/>
            <a:ext cx="4010400" cy="3672000"/>
          </a:xfrm>
          <a:prstGeom prst="rect">
            <a:avLst/>
          </a:prstGeom>
        </p:spPr>
        <p:txBody>
          <a:bodyPr/>
          <a:lstStyle/>
          <a:p>
            <a:endParaRPr lang="en-SG" dirty="0"/>
          </a:p>
        </p:txBody>
      </p:sp>
      <p:sp>
        <p:nvSpPr>
          <p:cNvPr id="15" name="Picture Placeholder 2"/>
          <p:cNvSpPr>
            <a:spLocks noGrp="1"/>
          </p:cNvSpPr>
          <p:nvPr>
            <p:ph type="pic" sz="quarter" idx="12"/>
          </p:nvPr>
        </p:nvSpPr>
        <p:spPr>
          <a:xfrm>
            <a:off x="4635461" y="1325000"/>
            <a:ext cx="4010400" cy="3672000"/>
          </a:xfrm>
          <a:prstGeom prst="rect">
            <a:avLst/>
          </a:prstGeom>
        </p:spPr>
        <p:txBody>
          <a:bodyPr/>
          <a:lstStyle/>
          <a:p>
            <a:endParaRPr lang="en-SG" dirty="0"/>
          </a:p>
        </p:txBody>
      </p:sp>
    </p:spTree>
    <p:extLst>
      <p:ext uri="{BB962C8B-B14F-4D97-AF65-F5344CB8AC3E}">
        <p14:creationId xmlns:p14="http://schemas.microsoft.com/office/powerpoint/2010/main" val="38129752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wSub &amp; 1Col Text(L) + 1Col Image(R)">
    <p:spTree>
      <p:nvGrpSpPr>
        <p:cNvPr id="1" name=""/>
        <p:cNvGrpSpPr/>
        <p:nvPr/>
      </p:nvGrpSpPr>
      <p:grpSpPr>
        <a:xfrm>
          <a:off x="0" y="0"/>
          <a:ext cx="0" cy="0"/>
          <a:chOff x="0" y="0"/>
          <a:chExt cx="0" cy="0"/>
        </a:xfrm>
      </p:grpSpPr>
      <p:sp>
        <p:nvSpPr>
          <p:cNvPr id="18"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9"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4" name="Text Placeholder 2"/>
          <p:cNvSpPr>
            <a:spLocks noGrp="1"/>
          </p:cNvSpPr>
          <p:nvPr>
            <p:ph type="body" sz="quarter" idx="11" hasCustomPrompt="1"/>
          </p:nvPr>
        </p:nvSpPr>
        <p:spPr>
          <a:xfrm>
            <a:off x="452966" y="584869"/>
            <a:ext cx="8192896" cy="496888"/>
          </a:xfrm>
          <a:prstGeom prst="rect">
            <a:avLst/>
          </a:prstGeom>
        </p:spPr>
        <p:txBody>
          <a:bodyPr/>
          <a:lstStyle>
            <a:lvl1pPr marL="0" indent="0">
              <a:buNone/>
              <a:defRPr sz="1600" b="0" i="0" baseline="0">
                <a:solidFill>
                  <a:srgbClr val="00C0F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[Segoe UI 16pt Cyan]</a:t>
            </a:r>
          </a:p>
        </p:txBody>
      </p:sp>
      <p:sp>
        <p:nvSpPr>
          <p:cNvPr id="35" name="Title 3"/>
          <p:cNvSpPr>
            <a:spLocks noGrp="1"/>
          </p:cNvSpPr>
          <p:nvPr>
            <p:ph type="title" hasCustomPrompt="1"/>
          </p:nvPr>
        </p:nvSpPr>
        <p:spPr>
          <a:xfrm>
            <a:off x="452966" y="222113"/>
            <a:ext cx="8192896" cy="425587"/>
          </a:xfrm>
          <a:prstGeom prst="rect">
            <a:avLst/>
          </a:prstGeom>
        </p:spPr>
        <p:txBody>
          <a:bodyPr/>
          <a:lstStyle>
            <a:lvl1pPr algn="l">
              <a:defRPr sz="2400" b="1" i="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[Segoe UI 24pt White Bold]</a:t>
            </a:r>
          </a:p>
        </p:txBody>
      </p:sp>
      <p:sp>
        <p:nvSpPr>
          <p:cNvPr id="21"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12" name="Content Placeholder 2"/>
          <p:cNvSpPr>
            <a:spLocks noGrp="1"/>
          </p:cNvSpPr>
          <p:nvPr>
            <p:ph sz="quarter" idx="10" hasCustomPrompt="1"/>
          </p:nvPr>
        </p:nvSpPr>
        <p:spPr>
          <a:xfrm>
            <a:off x="452967" y="1325000"/>
            <a:ext cx="4010400"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2"/>
          <p:cNvSpPr>
            <a:spLocks noGrp="1"/>
          </p:cNvSpPr>
          <p:nvPr>
            <p:ph type="pic" sz="quarter" idx="12"/>
          </p:nvPr>
        </p:nvSpPr>
        <p:spPr>
          <a:xfrm>
            <a:off x="4635255" y="1325000"/>
            <a:ext cx="4010606" cy="3672000"/>
          </a:xfrm>
          <a:prstGeom prst="rect">
            <a:avLst/>
          </a:prstGeom>
        </p:spPr>
        <p:txBody>
          <a:bodyPr/>
          <a:lstStyle/>
          <a:p>
            <a:endParaRPr lang="en-SG" dirty="0"/>
          </a:p>
        </p:txBody>
      </p:sp>
    </p:spTree>
    <p:extLst>
      <p:ext uri="{BB962C8B-B14F-4D97-AF65-F5344CB8AC3E}">
        <p14:creationId xmlns:p14="http://schemas.microsoft.com/office/powerpoint/2010/main" val="13817462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wSub  &amp; 1Col Image(L) + 1Col Text(R)">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8" name="Text Placeholder 2"/>
          <p:cNvSpPr>
            <a:spLocks noGrp="1"/>
          </p:cNvSpPr>
          <p:nvPr>
            <p:ph type="body" sz="quarter" idx="13" hasCustomPrompt="1"/>
          </p:nvPr>
        </p:nvSpPr>
        <p:spPr>
          <a:xfrm>
            <a:off x="452966" y="584869"/>
            <a:ext cx="8192896" cy="496888"/>
          </a:xfrm>
          <a:prstGeom prst="rect">
            <a:avLst/>
          </a:prstGeom>
        </p:spPr>
        <p:txBody>
          <a:bodyPr/>
          <a:lstStyle>
            <a:lvl1pPr marL="0" indent="0">
              <a:buNone/>
              <a:defRPr sz="1600" b="0" i="0" baseline="0">
                <a:solidFill>
                  <a:srgbClr val="00C0F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[Segoe UI 16pt Cyan]</a:t>
            </a:r>
          </a:p>
        </p:txBody>
      </p:sp>
      <p:sp>
        <p:nvSpPr>
          <p:cNvPr id="9" name="Title 3"/>
          <p:cNvSpPr>
            <a:spLocks noGrp="1"/>
          </p:cNvSpPr>
          <p:nvPr>
            <p:ph type="title" hasCustomPrompt="1"/>
          </p:nvPr>
        </p:nvSpPr>
        <p:spPr>
          <a:xfrm>
            <a:off x="452966" y="222113"/>
            <a:ext cx="8192896" cy="425587"/>
          </a:xfrm>
          <a:prstGeom prst="rect">
            <a:avLst/>
          </a:prstGeom>
        </p:spPr>
        <p:txBody>
          <a:bodyPr/>
          <a:lstStyle>
            <a:lvl1pPr algn="l">
              <a:defRPr sz="2400" b="1" i="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[Segoe UI 24pt White Bold]</a:t>
            </a:r>
          </a:p>
        </p:txBody>
      </p:sp>
      <p:sp>
        <p:nvSpPr>
          <p:cNvPr id="16" name="Picture Placeholder 2"/>
          <p:cNvSpPr>
            <a:spLocks noGrp="1"/>
          </p:cNvSpPr>
          <p:nvPr>
            <p:ph type="pic" sz="quarter" idx="11"/>
          </p:nvPr>
        </p:nvSpPr>
        <p:spPr>
          <a:xfrm>
            <a:off x="452966" y="1325000"/>
            <a:ext cx="4010400" cy="3672000"/>
          </a:xfrm>
          <a:prstGeom prst="rect">
            <a:avLst/>
          </a:prstGeom>
        </p:spPr>
        <p:txBody>
          <a:bodyPr/>
          <a:lstStyle/>
          <a:p>
            <a:endParaRPr lang="en-SG" dirty="0"/>
          </a:p>
        </p:txBody>
      </p:sp>
      <p:sp>
        <p:nvSpPr>
          <p:cNvPr id="17" name="Content Placeholder 2"/>
          <p:cNvSpPr>
            <a:spLocks noGrp="1"/>
          </p:cNvSpPr>
          <p:nvPr>
            <p:ph sz="quarter" idx="14" hasCustomPrompt="1"/>
          </p:nvPr>
        </p:nvSpPr>
        <p:spPr>
          <a:xfrm>
            <a:off x="4635461" y="1325000"/>
            <a:ext cx="4010400"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41098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wSub &amp; 1Col Text(T) + 1Col Image(B)">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8" name="Text Placeholder 2"/>
          <p:cNvSpPr>
            <a:spLocks noGrp="1"/>
          </p:cNvSpPr>
          <p:nvPr>
            <p:ph type="body" sz="quarter" idx="12" hasCustomPrompt="1"/>
          </p:nvPr>
        </p:nvSpPr>
        <p:spPr>
          <a:xfrm>
            <a:off x="452966" y="584869"/>
            <a:ext cx="8192896" cy="496888"/>
          </a:xfrm>
          <a:prstGeom prst="rect">
            <a:avLst/>
          </a:prstGeom>
        </p:spPr>
        <p:txBody>
          <a:bodyPr/>
          <a:lstStyle>
            <a:lvl1pPr marL="0" indent="0">
              <a:buNone/>
              <a:defRPr sz="1600" b="0" i="0" baseline="0">
                <a:solidFill>
                  <a:srgbClr val="00C0F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[Segoe UI 16pt Cyan]</a:t>
            </a:r>
          </a:p>
        </p:txBody>
      </p:sp>
      <p:sp>
        <p:nvSpPr>
          <p:cNvPr id="9" name="Title 3"/>
          <p:cNvSpPr>
            <a:spLocks noGrp="1"/>
          </p:cNvSpPr>
          <p:nvPr>
            <p:ph type="title" hasCustomPrompt="1"/>
          </p:nvPr>
        </p:nvSpPr>
        <p:spPr>
          <a:xfrm>
            <a:off x="452966" y="222113"/>
            <a:ext cx="8192896" cy="425587"/>
          </a:xfrm>
          <a:prstGeom prst="rect">
            <a:avLst/>
          </a:prstGeom>
        </p:spPr>
        <p:txBody>
          <a:bodyPr/>
          <a:lstStyle>
            <a:lvl1pPr algn="l">
              <a:defRPr sz="2400" b="1" i="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[Segoe UI 24pt White Bold]</a:t>
            </a:r>
          </a:p>
        </p:txBody>
      </p:sp>
      <p:sp>
        <p:nvSpPr>
          <p:cNvPr id="13" name="Content Placeholder 2"/>
          <p:cNvSpPr>
            <a:spLocks noGrp="1"/>
          </p:cNvSpPr>
          <p:nvPr>
            <p:ph sz="quarter" idx="10" hasCustomPrompt="1"/>
          </p:nvPr>
        </p:nvSpPr>
        <p:spPr>
          <a:xfrm>
            <a:off x="452965" y="1325001"/>
            <a:ext cx="8192895" cy="1352823"/>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2"/>
          <p:cNvSpPr>
            <a:spLocks noGrp="1"/>
          </p:cNvSpPr>
          <p:nvPr>
            <p:ph type="pic" sz="quarter" idx="11"/>
          </p:nvPr>
        </p:nvSpPr>
        <p:spPr>
          <a:xfrm>
            <a:off x="452438" y="2821354"/>
            <a:ext cx="8193424" cy="2176208"/>
          </a:xfrm>
          <a:prstGeom prst="rect">
            <a:avLst/>
          </a:prstGeom>
        </p:spPr>
        <p:txBody>
          <a:bodyPr/>
          <a:lstStyle/>
          <a:p>
            <a:endParaRPr lang="en-SG" dirty="0"/>
          </a:p>
        </p:txBody>
      </p:sp>
    </p:spTree>
    <p:extLst>
      <p:ext uri="{BB962C8B-B14F-4D97-AF65-F5344CB8AC3E}">
        <p14:creationId xmlns:p14="http://schemas.microsoft.com/office/powerpoint/2010/main" val="41830177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wSub &amp; 2Col Text(T) + 1Col Image(B)">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10" name="Text Placeholder 2"/>
          <p:cNvSpPr>
            <a:spLocks noGrp="1"/>
          </p:cNvSpPr>
          <p:nvPr>
            <p:ph type="body" sz="quarter" idx="12" hasCustomPrompt="1"/>
          </p:nvPr>
        </p:nvSpPr>
        <p:spPr>
          <a:xfrm>
            <a:off x="452966" y="584869"/>
            <a:ext cx="8192896" cy="496888"/>
          </a:xfrm>
          <a:prstGeom prst="rect">
            <a:avLst/>
          </a:prstGeom>
        </p:spPr>
        <p:txBody>
          <a:bodyPr/>
          <a:lstStyle>
            <a:lvl1pPr marL="0" indent="0">
              <a:buNone/>
              <a:defRPr sz="1600" b="0" i="0" baseline="0">
                <a:solidFill>
                  <a:srgbClr val="00C0F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[Segoe UI 16pt Cyan]</a:t>
            </a:r>
          </a:p>
        </p:txBody>
      </p:sp>
      <p:sp>
        <p:nvSpPr>
          <p:cNvPr id="11" name="Title 3"/>
          <p:cNvSpPr>
            <a:spLocks noGrp="1"/>
          </p:cNvSpPr>
          <p:nvPr>
            <p:ph type="title" hasCustomPrompt="1"/>
          </p:nvPr>
        </p:nvSpPr>
        <p:spPr>
          <a:xfrm>
            <a:off x="452966" y="222113"/>
            <a:ext cx="8192896" cy="425587"/>
          </a:xfrm>
          <a:prstGeom prst="rect">
            <a:avLst/>
          </a:prstGeom>
        </p:spPr>
        <p:txBody>
          <a:bodyPr/>
          <a:lstStyle>
            <a:lvl1pPr algn="l">
              <a:defRPr sz="2400" b="1" i="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[Segoe UI 24pt White Bold]</a:t>
            </a:r>
          </a:p>
        </p:txBody>
      </p:sp>
      <p:sp>
        <p:nvSpPr>
          <p:cNvPr id="15" name="Content Placeholder 2"/>
          <p:cNvSpPr>
            <a:spLocks noGrp="1"/>
          </p:cNvSpPr>
          <p:nvPr>
            <p:ph sz="quarter" idx="10" hasCustomPrompt="1"/>
          </p:nvPr>
        </p:nvSpPr>
        <p:spPr>
          <a:xfrm>
            <a:off x="452966" y="1325001"/>
            <a:ext cx="4004734" cy="1352823"/>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sz="quarter" idx="13" hasCustomPrompt="1"/>
          </p:nvPr>
        </p:nvSpPr>
        <p:spPr>
          <a:xfrm>
            <a:off x="4641128" y="1325001"/>
            <a:ext cx="4004734" cy="1352823"/>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Picture Placeholder 2"/>
          <p:cNvSpPr>
            <a:spLocks noGrp="1"/>
          </p:cNvSpPr>
          <p:nvPr>
            <p:ph type="pic" sz="quarter" idx="11"/>
          </p:nvPr>
        </p:nvSpPr>
        <p:spPr>
          <a:xfrm>
            <a:off x="452438" y="2821354"/>
            <a:ext cx="8193424" cy="2176208"/>
          </a:xfrm>
          <a:prstGeom prst="rect">
            <a:avLst/>
          </a:prstGeom>
        </p:spPr>
        <p:txBody>
          <a:bodyPr/>
          <a:lstStyle/>
          <a:p>
            <a:endParaRPr lang="en-SG" dirty="0"/>
          </a:p>
        </p:txBody>
      </p:sp>
    </p:spTree>
    <p:extLst>
      <p:ext uri="{BB962C8B-B14F-4D97-AF65-F5344CB8AC3E}">
        <p14:creationId xmlns:p14="http://schemas.microsoft.com/office/powerpoint/2010/main" val="3119452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wSub &amp; 2Col Image(T) + 2Col Text(B)">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10" name="Text Placeholder 2"/>
          <p:cNvSpPr>
            <a:spLocks noGrp="1"/>
          </p:cNvSpPr>
          <p:nvPr>
            <p:ph type="body" sz="quarter" idx="12" hasCustomPrompt="1"/>
          </p:nvPr>
        </p:nvSpPr>
        <p:spPr>
          <a:xfrm>
            <a:off x="452966" y="584869"/>
            <a:ext cx="8192896" cy="496888"/>
          </a:xfrm>
          <a:prstGeom prst="rect">
            <a:avLst/>
          </a:prstGeom>
        </p:spPr>
        <p:txBody>
          <a:bodyPr/>
          <a:lstStyle>
            <a:lvl1pPr marL="0" indent="0">
              <a:buNone/>
              <a:defRPr sz="1600" b="0" i="0" baseline="0">
                <a:solidFill>
                  <a:srgbClr val="00C0F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[Segoe UI 16pt Cyan]</a:t>
            </a:r>
          </a:p>
        </p:txBody>
      </p:sp>
      <p:sp>
        <p:nvSpPr>
          <p:cNvPr id="12" name="Title 3"/>
          <p:cNvSpPr>
            <a:spLocks noGrp="1"/>
          </p:cNvSpPr>
          <p:nvPr>
            <p:ph type="title" hasCustomPrompt="1"/>
          </p:nvPr>
        </p:nvSpPr>
        <p:spPr>
          <a:xfrm>
            <a:off x="452966" y="222113"/>
            <a:ext cx="8192896" cy="425587"/>
          </a:xfrm>
          <a:prstGeom prst="rect">
            <a:avLst/>
          </a:prstGeom>
        </p:spPr>
        <p:txBody>
          <a:bodyPr/>
          <a:lstStyle>
            <a:lvl1pPr algn="l">
              <a:defRPr sz="2400" b="1" i="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[Segoe UI 24pt White Bold]</a:t>
            </a:r>
          </a:p>
        </p:txBody>
      </p:sp>
      <p:sp>
        <p:nvSpPr>
          <p:cNvPr id="16" name="Picture Placeholder 3"/>
          <p:cNvSpPr>
            <a:spLocks noGrp="1"/>
          </p:cNvSpPr>
          <p:nvPr>
            <p:ph type="pic" sz="quarter" idx="14"/>
          </p:nvPr>
        </p:nvSpPr>
        <p:spPr>
          <a:xfrm>
            <a:off x="452438" y="1325001"/>
            <a:ext cx="4005262" cy="1352550"/>
          </a:xfrm>
          <a:prstGeom prst="rect">
            <a:avLst/>
          </a:prstGeom>
        </p:spPr>
        <p:txBody>
          <a:bodyPr/>
          <a:lstStyle/>
          <a:p>
            <a:endParaRPr lang="en-SG"/>
          </a:p>
        </p:txBody>
      </p:sp>
      <p:sp>
        <p:nvSpPr>
          <p:cNvPr id="17" name="Picture Placeholder 3"/>
          <p:cNvSpPr>
            <a:spLocks noGrp="1"/>
          </p:cNvSpPr>
          <p:nvPr>
            <p:ph type="pic" sz="quarter" idx="15"/>
          </p:nvPr>
        </p:nvSpPr>
        <p:spPr>
          <a:xfrm>
            <a:off x="4640599" y="1325001"/>
            <a:ext cx="4005262" cy="1352550"/>
          </a:xfrm>
          <a:prstGeom prst="rect">
            <a:avLst/>
          </a:prstGeom>
        </p:spPr>
        <p:txBody>
          <a:bodyPr/>
          <a:lstStyle/>
          <a:p>
            <a:endParaRPr lang="en-SG"/>
          </a:p>
        </p:txBody>
      </p:sp>
      <p:sp>
        <p:nvSpPr>
          <p:cNvPr id="18" name="Content Placeholder 2"/>
          <p:cNvSpPr>
            <a:spLocks noGrp="1"/>
          </p:cNvSpPr>
          <p:nvPr>
            <p:ph sz="quarter" idx="10" hasCustomPrompt="1"/>
          </p:nvPr>
        </p:nvSpPr>
        <p:spPr>
          <a:xfrm>
            <a:off x="452965" y="2677824"/>
            <a:ext cx="4004735" cy="2319738"/>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sz="quarter" idx="16" hasCustomPrompt="1"/>
          </p:nvPr>
        </p:nvSpPr>
        <p:spPr>
          <a:xfrm>
            <a:off x="4641126" y="2677824"/>
            <a:ext cx="4004735" cy="2319738"/>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77073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wSub Only">
    <p:spTree>
      <p:nvGrpSpPr>
        <p:cNvPr id="1" name=""/>
        <p:cNvGrpSpPr/>
        <p:nvPr/>
      </p:nvGrpSpPr>
      <p:grpSpPr>
        <a:xfrm>
          <a:off x="0" y="0"/>
          <a:ext cx="0" cy="0"/>
          <a:chOff x="0" y="0"/>
          <a:chExt cx="0" cy="0"/>
        </a:xfrm>
      </p:grpSpPr>
      <p:sp>
        <p:nvSpPr>
          <p:cNvPr id="9"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0"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6"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6" name="Text Placeholder 2"/>
          <p:cNvSpPr>
            <a:spLocks noGrp="1"/>
          </p:cNvSpPr>
          <p:nvPr>
            <p:ph type="body" sz="quarter" idx="12" hasCustomPrompt="1"/>
          </p:nvPr>
        </p:nvSpPr>
        <p:spPr>
          <a:xfrm>
            <a:off x="452966" y="584869"/>
            <a:ext cx="8192896" cy="496888"/>
          </a:xfrm>
          <a:prstGeom prst="rect">
            <a:avLst/>
          </a:prstGeom>
        </p:spPr>
        <p:txBody>
          <a:bodyPr/>
          <a:lstStyle>
            <a:lvl1pPr marL="0" indent="0">
              <a:buNone/>
              <a:defRPr sz="1600" b="0" i="0" baseline="0">
                <a:solidFill>
                  <a:srgbClr val="00C0F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[Segoe UI 16pt Cyan]</a:t>
            </a:r>
          </a:p>
        </p:txBody>
      </p:sp>
      <p:sp>
        <p:nvSpPr>
          <p:cNvPr id="7" name="Title 3"/>
          <p:cNvSpPr>
            <a:spLocks noGrp="1"/>
          </p:cNvSpPr>
          <p:nvPr>
            <p:ph type="title" hasCustomPrompt="1"/>
          </p:nvPr>
        </p:nvSpPr>
        <p:spPr>
          <a:xfrm>
            <a:off x="452966" y="222113"/>
            <a:ext cx="8192896" cy="425587"/>
          </a:xfrm>
          <a:prstGeom prst="rect">
            <a:avLst/>
          </a:prstGeom>
        </p:spPr>
        <p:txBody>
          <a:bodyPr/>
          <a:lstStyle>
            <a:lvl1pPr algn="l">
              <a:defRPr sz="2400" b="1" i="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[Segoe UI 24pt White Bold]</a:t>
            </a:r>
          </a:p>
        </p:txBody>
      </p:sp>
    </p:spTree>
    <p:extLst>
      <p:ext uri="{BB962C8B-B14F-4D97-AF65-F5344CB8AC3E}">
        <p14:creationId xmlns:p14="http://schemas.microsoft.com/office/powerpoint/2010/main" val="20935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1Col Image">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11"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accent4"/>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2" name="Picture Placeholder 2"/>
          <p:cNvSpPr>
            <a:spLocks noGrp="1"/>
          </p:cNvSpPr>
          <p:nvPr>
            <p:ph type="pic" sz="quarter" idx="11"/>
          </p:nvPr>
        </p:nvSpPr>
        <p:spPr>
          <a:xfrm>
            <a:off x="452438" y="1081757"/>
            <a:ext cx="8193424" cy="3915244"/>
          </a:xfrm>
          <a:prstGeom prst="rect">
            <a:avLst/>
          </a:prstGeom>
        </p:spPr>
        <p:txBody>
          <a:bodyPr/>
          <a:lstStyle/>
          <a:p>
            <a:endParaRPr lang="en-SG" dirty="0"/>
          </a:p>
        </p:txBody>
      </p:sp>
    </p:spTree>
    <p:extLst>
      <p:ext uri="{BB962C8B-B14F-4D97-AF65-F5344CB8AC3E}">
        <p14:creationId xmlns:p14="http://schemas.microsoft.com/office/powerpoint/2010/main" val="2734141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2F2883"/>
        </a:solidFill>
        <a:effectLst/>
      </p:bgPr>
    </p:bg>
    <p:spTree>
      <p:nvGrpSpPr>
        <p:cNvPr id="1" name=""/>
        <p:cNvGrpSpPr/>
        <p:nvPr/>
      </p:nvGrpSpPr>
      <p:grpSpPr>
        <a:xfrm>
          <a:off x="0" y="0"/>
          <a:ext cx="0" cy="0"/>
          <a:chOff x="0" y="0"/>
          <a:chExt cx="0" cy="0"/>
        </a:xfrm>
      </p:grpSpPr>
      <p:sp>
        <p:nvSpPr>
          <p:cNvPr id="2"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Logo Watermark"/>
          <p:cNvSpPr/>
          <p:nvPr userDrawn="1"/>
        </p:nvSpPr>
        <p:spPr>
          <a:xfrm>
            <a:off x="3730269" y="1721155"/>
            <a:ext cx="1683464" cy="170119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9" name="Blue Filter"/>
          <p:cNvSpPr/>
          <p:nvPr userDrawn="1"/>
        </p:nvSpPr>
        <p:spPr>
          <a:xfrm>
            <a:off x="0" y="0"/>
            <a:ext cx="9144000" cy="5143501"/>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Subtext Placeholder"/>
          <p:cNvSpPr>
            <a:spLocks noGrp="1"/>
          </p:cNvSpPr>
          <p:nvPr>
            <p:ph type="body" sz="quarter" idx="16" hasCustomPrompt="1"/>
          </p:nvPr>
        </p:nvSpPr>
        <p:spPr>
          <a:xfrm>
            <a:off x="503765" y="3232014"/>
            <a:ext cx="8092967" cy="390355"/>
          </a:xfrm>
          <a:prstGeom prst="rect">
            <a:avLst/>
          </a:prstGeom>
        </p:spPr>
        <p:txBody>
          <a:bodyPr wrap="square" lIns="57397" tIns="28698" rIns="57397" bIns="28698" anchor="t">
            <a:spAutoFit/>
          </a:bodyPr>
          <a:lstStyle>
            <a:lvl1pPr marL="0" indent="0" algn="ctr">
              <a:lnSpc>
                <a:spcPct val="120000"/>
              </a:lnSpc>
              <a:spcBef>
                <a:spcPts val="0"/>
              </a:spcBef>
              <a:buSzTx/>
              <a:buFont typeface="Wingdings" panose="05000000000000000000" pitchFamily="2" charset="2"/>
              <a:buNone/>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800" indent="-228600" algn="ctr">
              <a:buFont typeface="Wingdings" panose="05000000000000000000" pitchFamily="2" charset="2"/>
              <a:buChar char="§"/>
              <a:defRPr sz="1600">
                <a:solidFill>
                  <a:schemeClr val="accent3"/>
                </a:solidFill>
              </a:defRPr>
            </a:lvl2pPr>
            <a:lvl3pPr marL="1143000" indent="-228600" algn="ctr">
              <a:buFont typeface="Wingdings" panose="05000000000000000000" pitchFamily="2" charset="2"/>
              <a:buChar char="§"/>
              <a:defRPr sz="1400">
                <a:solidFill>
                  <a:schemeClr val="accent3"/>
                </a:solidFill>
              </a:defRPr>
            </a:lvl3pPr>
            <a:lvl4pPr marL="1371600" indent="0" algn="ctr">
              <a:buFont typeface="Wingdings" panose="05000000000000000000" pitchFamily="2" charset="2"/>
              <a:buNone/>
              <a:defRPr sz="1200">
                <a:solidFill>
                  <a:schemeClr val="accent3"/>
                </a:solidFill>
              </a:defRPr>
            </a:lvl4pPr>
          </a:lstStyle>
          <a:p>
            <a:r>
              <a:rPr lang="en-GB" dirty="0"/>
              <a:t>[Segoe UI 18pt Cyan]</a:t>
            </a:r>
          </a:p>
        </p:txBody>
      </p:sp>
      <p:sp>
        <p:nvSpPr>
          <p:cNvPr id="6" name="Title Placeholder"/>
          <p:cNvSpPr>
            <a:spLocks noGrp="1"/>
          </p:cNvSpPr>
          <p:nvPr>
            <p:ph type="body" sz="quarter" idx="17" hasCustomPrompt="1"/>
          </p:nvPr>
        </p:nvSpPr>
        <p:spPr>
          <a:xfrm>
            <a:off x="508690" y="1819841"/>
            <a:ext cx="8083116" cy="1412173"/>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1828800" indent="0">
              <a:buFont typeface="Wingdings" panose="05000000000000000000" pitchFamily="2" charset="2"/>
              <a:buNone/>
              <a:defRPr>
                <a:solidFill>
                  <a:schemeClr val="bg1"/>
                </a:solidFill>
              </a:defRPr>
            </a:lvl5pPr>
          </a:lstStyle>
          <a:p>
            <a:r>
              <a:rPr lang="en-SG" dirty="0"/>
              <a:t>[Segoe UI 44pt White Bold Middle-Align]</a:t>
            </a:r>
          </a:p>
        </p:txBody>
      </p:sp>
      <p:sp>
        <p:nvSpPr>
          <p:cNvPr id="13" name="Footer Placeholder 4"/>
          <p:cNvSpPr>
            <a:spLocks noGrp="1"/>
          </p:cNvSpPr>
          <p:nvPr>
            <p:ph type="ftr" sz="quarter" idx="3"/>
          </p:nvPr>
        </p:nvSpPr>
        <p:spPr>
          <a:xfrm>
            <a:off x="3906531"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5240293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wSub &amp; 1Col Image">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8" name="Text Placeholder 2"/>
          <p:cNvSpPr>
            <a:spLocks noGrp="1"/>
          </p:cNvSpPr>
          <p:nvPr>
            <p:ph type="body" sz="quarter" idx="12" hasCustomPrompt="1"/>
          </p:nvPr>
        </p:nvSpPr>
        <p:spPr>
          <a:xfrm>
            <a:off x="452966" y="584869"/>
            <a:ext cx="8192896" cy="496888"/>
          </a:xfrm>
          <a:prstGeom prst="rect">
            <a:avLst/>
          </a:prstGeom>
        </p:spPr>
        <p:txBody>
          <a:bodyPr/>
          <a:lstStyle>
            <a:lvl1pPr marL="0" indent="0">
              <a:buNone/>
              <a:defRPr sz="1600" b="0" i="0" baseline="0">
                <a:solidFill>
                  <a:srgbClr val="00C0F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[Segoe UI 16pt Cyan]</a:t>
            </a:r>
          </a:p>
        </p:txBody>
      </p:sp>
      <p:sp>
        <p:nvSpPr>
          <p:cNvPr id="11" name="Title 3"/>
          <p:cNvSpPr>
            <a:spLocks noGrp="1"/>
          </p:cNvSpPr>
          <p:nvPr>
            <p:ph type="title" hasCustomPrompt="1"/>
          </p:nvPr>
        </p:nvSpPr>
        <p:spPr>
          <a:xfrm>
            <a:off x="452966" y="222113"/>
            <a:ext cx="8192896" cy="425587"/>
          </a:xfrm>
          <a:prstGeom prst="rect">
            <a:avLst/>
          </a:prstGeom>
        </p:spPr>
        <p:txBody>
          <a:bodyPr/>
          <a:lstStyle>
            <a:lvl1pPr algn="l">
              <a:defRPr sz="2400" b="1" i="0" baseline="0">
                <a:solidFill>
                  <a:schemeClr val="accent4"/>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[Segoe UI 24pt White Bold]</a:t>
            </a:r>
          </a:p>
        </p:txBody>
      </p:sp>
      <p:sp>
        <p:nvSpPr>
          <p:cNvPr id="13" name="Picture Placeholder 2"/>
          <p:cNvSpPr>
            <a:spLocks noGrp="1"/>
          </p:cNvSpPr>
          <p:nvPr>
            <p:ph type="pic" sz="quarter" idx="11"/>
          </p:nvPr>
        </p:nvSpPr>
        <p:spPr>
          <a:xfrm>
            <a:off x="452438" y="1081757"/>
            <a:ext cx="8193424" cy="3915244"/>
          </a:xfrm>
          <a:prstGeom prst="rect">
            <a:avLst/>
          </a:prstGeom>
        </p:spPr>
        <p:txBody>
          <a:bodyPr/>
          <a:lstStyle/>
          <a:p>
            <a:endParaRPr lang="en-SG" dirty="0"/>
          </a:p>
        </p:txBody>
      </p:sp>
    </p:spTree>
    <p:extLst>
      <p:ext uri="{BB962C8B-B14F-4D97-AF65-F5344CB8AC3E}">
        <p14:creationId xmlns:p14="http://schemas.microsoft.com/office/powerpoint/2010/main" val="33288041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13" name="Picture Placeholder 2"/>
          <p:cNvSpPr>
            <a:spLocks noGrp="1"/>
          </p:cNvSpPr>
          <p:nvPr>
            <p:ph type="pic" sz="quarter" idx="11"/>
          </p:nvPr>
        </p:nvSpPr>
        <p:spPr>
          <a:xfrm>
            <a:off x="452438" y="296985"/>
            <a:ext cx="8193424" cy="4700016"/>
          </a:xfrm>
          <a:prstGeom prst="rect">
            <a:avLst/>
          </a:prstGeom>
        </p:spPr>
        <p:txBody>
          <a:bodyPr/>
          <a:lstStyle/>
          <a:p>
            <a:endParaRPr lang="en-SG" dirty="0"/>
          </a:p>
        </p:txBody>
      </p:sp>
    </p:spTree>
    <p:extLst>
      <p:ext uri="{BB962C8B-B14F-4D97-AF65-F5344CB8AC3E}">
        <p14:creationId xmlns:p14="http://schemas.microsoft.com/office/powerpoint/2010/main" val="15858683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23631783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5% Title and 65% Image">
    <p:spTree>
      <p:nvGrpSpPr>
        <p:cNvPr id="1" name=""/>
        <p:cNvGrpSpPr/>
        <p:nvPr/>
      </p:nvGrpSpPr>
      <p:grpSpPr>
        <a:xfrm>
          <a:off x="0" y="0"/>
          <a:ext cx="0" cy="0"/>
          <a:chOff x="0" y="0"/>
          <a:chExt cx="0" cy="0"/>
        </a:xfrm>
      </p:grpSpPr>
      <p:sp>
        <p:nvSpPr>
          <p:cNvPr id="14" name="Picture Placeholder WhiteBG"/>
          <p:cNvSpPr/>
          <p:nvPr userDrawn="1"/>
        </p:nvSpPr>
        <p:spPr>
          <a:xfrm>
            <a:off x="3146323" y="0"/>
            <a:ext cx="5997979" cy="515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Picture Placeholder"/>
          <p:cNvSpPr>
            <a:spLocks noGrp="1"/>
          </p:cNvSpPr>
          <p:nvPr>
            <p:ph type="pic" sz="quarter" idx="11"/>
          </p:nvPr>
        </p:nvSpPr>
        <p:spPr>
          <a:xfrm>
            <a:off x="3146323" y="0"/>
            <a:ext cx="5997677"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15" name="Title 14"/>
          <p:cNvSpPr>
            <a:spLocks noGrp="1"/>
          </p:cNvSpPr>
          <p:nvPr>
            <p:ph type="title" hasCustomPrompt="1"/>
          </p:nvPr>
        </p:nvSpPr>
        <p:spPr>
          <a:xfrm>
            <a:off x="287979" y="415251"/>
            <a:ext cx="2524794" cy="4317027"/>
          </a:xfrm>
          <a:prstGeom prst="rect">
            <a:avLst/>
          </a:prstGeom>
        </p:spPr>
        <p:txBody>
          <a:bodyPr anchor="ctr"/>
          <a:lstStyle>
            <a:lvl1pPr marL="0" indent="0" algn="ctr">
              <a:lnSpc>
                <a:spcPct val="100000"/>
              </a:lnSpc>
              <a:buFont typeface="Wingdings" panose="05000000000000000000" pitchFamily="2" charset="2"/>
              <a:buNone/>
              <a:defRPr sz="2800" b="1">
                <a:solidFill>
                  <a:schemeClr val="bg1"/>
                </a:solidFill>
                <a:latin typeface="Segoe UI" panose="020B0502040204020203" pitchFamily="34" charset="0"/>
                <a:cs typeface="Segoe UI" panose="020B0502040204020203" pitchFamily="34" charset="0"/>
              </a:defRPr>
            </a:lvl1pPr>
          </a:lstStyle>
          <a:p>
            <a:r>
              <a:rPr lang="en-US" dirty="0"/>
              <a:t>[Segoe UI</a:t>
            </a:r>
            <a:br>
              <a:rPr lang="en-US" dirty="0"/>
            </a:br>
            <a:r>
              <a:rPr lang="en-US" dirty="0"/>
              <a:t>28pt White</a:t>
            </a:r>
            <a:br>
              <a:rPr lang="en-US" dirty="0"/>
            </a:br>
            <a:r>
              <a:rPr lang="en-US" dirty="0"/>
              <a:t>Bold middle-align]</a:t>
            </a:r>
            <a:endParaRPr lang="en-SG" dirty="0"/>
          </a:p>
        </p:txBody>
      </p:sp>
      <p:sp>
        <p:nvSpPr>
          <p:cNvPr id="17"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8"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2"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17482484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 Title and 50% Image">
    <p:spTree>
      <p:nvGrpSpPr>
        <p:cNvPr id="1" name=""/>
        <p:cNvGrpSpPr/>
        <p:nvPr/>
      </p:nvGrpSpPr>
      <p:grpSpPr>
        <a:xfrm>
          <a:off x="0" y="0"/>
          <a:ext cx="0" cy="0"/>
          <a:chOff x="0" y="0"/>
          <a:chExt cx="0" cy="0"/>
        </a:xfrm>
      </p:grpSpPr>
      <p:sp>
        <p:nvSpPr>
          <p:cNvPr id="15" name="Picture Placeholder WhiteBG"/>
          <p:cNvSpPr/>
          <p:nvPr userDrawn="1"/>
        </p:nvSpPr>
        <p:spPr>
          <a:xfrm>
            <a:off x="4611128" y="0"/>
            <a:ext cx="4533173" cy="515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Picture Placeholder"/>
          <p:cNvSpPr>
            <a:spLocks noGrp="1"/>
          </p:cNvSpPr>
          <p:nvPr>
            <p:ph type="pic" sz="quarter" idx="12"/>
          </p:nvPr>
        </p:nvSpPr>
        <p:spPr>
          <a:xfrm>
            <a:off x="4611076" y="0"/>
            <a:ext cx="4532923"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23"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4"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8" name="Title 14"/>
          <p:cNvSpPr>
            <a:spLocks noGrp="1"/>
          </p:cNvSpPr>
          <p:nvPr>
            <p:ph type="title" hasCustomPrompt="1"/>
          </p:nvPr>
        </p:nvSpPr>
        <p:spPr>
          <a:xfrm>
            <a:off x="287979" y="415251"/>
            <a:ext cx="3994852" cy="4317027"/>
          </a:xfrm>
          <a:prstGeom prst="rect">
            <a:avLst/>
          </a:prstGeom>
        </p:spPr>
        <p:txBody>
          <a:bodyPr anchor="ctr"/>
          <a:lstStyle>
            <a:lvl1pPr algn="ctr">
              <a:lnSpc>
                <a:spcPct val="100000"/>
              </a:lnSpc>
              <a:defRPr sz="2800" b="1">
                <a:solidFill>
                  <a:schemeClr val="bg1"/>
                </a:solidFill>
                <a:latin typeface="Segoe UI" panose="020B0502040204020203" pitchFamily="34" charset="0"/>
                <a:cs typeface="Segoe UI" panose="020B0502040204020203" pitchFamily="34" charset="0"/>
              </a:defRPr>
            </a:lvl1pPr>
          </a:lstStyle>
          <a:p>
            <a:r>
              <a:rPr lang="en-US" dirty="0"/>
              <a:t>[Segoe UI</a:t>
            </a:r>
            <a:br>
              <a:rPr lang="en-US" dirty="0"/>
            </a:br>
            <a:r>
              <a:rPr lang="en-US" dirty="0"/>
              <a:t>28pt White</a:t>
            </a:r>
            <a:br>
              <a:rPr lang="en-US" dirty="0"/>
            </a:br>
            <a:r>
              <a:rPr lang="en-US" dirty="0"/>
              <a:t>Bold</a:t>
            </a:r>
            <a:br>
              <a:rPr lang="en-US" dirty="0"/>
            </a:br>
            <a:r>
              <a:rPr lang="en-US" dirty="0"/>
              <a:t>middle-align]</a:t>
            </a:r>
            <a:endParaRPr lang="en-SG" dirty="0"/>
          </a:p>
        </p:txBody>
      </p:sp>
      <p:sp>
        <p:nvSpPr>
          <p:cNvPr id="9"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31433606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5% Title + Content and 65% Image">
    <p:spTree>
      <p:nvGrpSpPr>
        <p:cNvPr id="1" name=""/>
        <p:cNvGrpSpPr/>
        <p:nvPr/>
      </p:nvGrpSpPr>
      <p:grpSpPr>
        <a:xfrm>
          <a:off x="0" y="0"/>
          <a:ext cx="0" cy="0"/>
          <a:chOff x="0" y="0"/>
          <a:chExt cx="0" cy="0"/>
        </a:xfrm>
      </p:grpSpPr>
      <p:sp>
        <p:nvSpPr>
          <p:cNvPr id="13" name="Picture Placeholder WhiteBG"/>
          <p:cNvSpPr/>
          <p:nvPr userDrawn="1"/>
        </p:nvSpPr>
        <p:spPr>
          <a:xfrm>
            <a:off x="3146323" y="0"/>
            <a:ext cx="5997979" cy="515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Picture Placeholder"/>
          <p:cNvSpPr>
            <a:spLocks noGrp="1"/>
          </p:cNvSpPr>
          <p:nvPr>
            <p:ph type="pic" sz="quarter" idx="11"/>
          </p:nvPr>
        </p:nvSpPr>
        <p:spPr>
          <a:xfrm>
            <a:off x="3146323" y="0"/>
            <a:ext cx="5997677"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20" name="Title 14"/>
          <p:cNvSpPr>
            <a:spLocks noGrp="1"/>
          </p:cNvSpPr>
          <p:nvPr>
            <p:ph type="title" hasCustomPrompt="1"/>
          </p:nvPr>
        </p:nvSpPr>
        <p:spPr>
          <a:xfrm>
            <a:off x="287978" y="415251"/>
            <a:ext cx="2524796" cy="948786"/>
          </a:xfrm>
          <a:prstGeom prst="rect">
            <a:avLst/>
          </a:prstGeom>
        </p:spPr>
        <p:txBody>
          <a:bodyPr anchor="t"/>
          <a:lstStyle>
            <a:lvl1pPr>
              <a:defRPr sz="2000" b="1" baseline="0">
                <a:solidFill>
                  <a:schemeClr val="bg1"/>
                </a:solidFill>
                <a:latin typeface="Segoe UI" panose="020B0502040204020203" pitchFamily="34" charset="0"/>
                <a:cs typeface="Segoe UI" panose="020B0502040204020203" pitchFamily="34" charset="0"/>
              </a:defRPr>
            </a:lvl1pPr>
          </a:lstStyle>
          <a:p>
            <a:r>
              <a:rPr lang="en-US" dirty="0"/>
              <a:t>[Segoe UI</a:t>
            </a:r>
            <a:br>
              <a:rPr lang="en-US" dirty="0"/>
            </a:br>
            <a:r>
              <a:rPr lang="en-US" dirty="0"/>
              <a:t>20pt White</a:t>
            </a:r>
            <a:br>
              <a:rPr lang="en-US" dirty="0"/>
            </a:br>
            <a:r>
              <a:rPr lang="en-US" dirty="0"/>
              <a:t>Bold top-align]</a:t>
            </a:r>
            <a:endParaRPr lang="en-SG" dirty="0"/>
          </a:p>
        </p:txBody>
      </p:sp>
      <p:sp>
        <p:nvSpPr>
          <p:cNvPr id="21" name="Content Placeholder 2"/>
          <p:cNvSpPr>
            <a:spLocks noGrp="1"/>
          </p:cNvSpPr>
          <p:nvPr>
            <p:ph sz="quarter" idx="10" hasCustomPrompt="1"/>
          </p:nvPr>
        </p:nvSpPr>
        <p:spPr>
          <a:xfrm>
            <a:off x="287978" y="1508493"/>
            <a:ext cx="2524796" cy="3225600"/>
          </a:xfrm>
          <a:prstGeom prst="rect">
            <a:avLst/>
          </a:prstGeom>
        </p:spPr>
        <p:txBody>
          <a:bodyPr/>
          <a:lstStyle>
            <a:lvl1pPr marL="285750" indent="-285750">
              <a:lnSpc>
                <a:spcPct val="120000"/>
              </a:lnSpc>
              <a:spcBef>
                <a:spcPts val="0"/>
              </a:spcBef>
              <a:buClr>
                <a:schemeClr val="bg1"/>
              </a:buClr>
              <a:buSzPct val="100000"/>
              <a:buFont typeface="Wingdings" panose="05000000000000000000" pitchFamily="2" charset="2"/>
              <a:buChar char="§"/>
              <a:defRPr sz="1600"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572735" indent="-285750">
              <a:lnSpc>
                <a:spcPct val="120000"/>
              </a:lnSpc>
              <a:spcBef>
                <a:spcPts val="0"/>
              </a:spcBef>
              <a:buClr>
                <a:schemeClr val="bg1"/>
              </a:buClr>
              <a:buSzPct val="90000"/>
              <a:buFont typeface="Wingdings" panose="05000000000000000000" pitchFamily="2" charset="2"/>
              <a:buChar char="§"/>
              <a:defRPr sz="1400"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marL="745419" indent="-171450">
              <a:lnSpc>
                <a:spcPct val="120000"/>
              </a:lnSpc>
              <a:spcBef>
                <a:spcPts val="0"/>
              </a:spcBef>
              <a:buClr>
                <a:schemeClr val="bg1"/>
              </a:buClr>
              <a:buFont typeface="Wingdings" panose="05000000000000000000" pitchFamily="2" charset="2"/>
              <a:buChar char="§"/>
              <a:defRPr sz="1200"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marL="1543050" indent="-171450">
              <a:lnSpc>
                <a:spcPct val="120000"/>
              </a:lnSpc>
              <a:spcBef>
                <a:spcPts val="0"/>
              </a:spcBef>
              <a:buClr>
                <a:schemeClr val="bg1"/>
              </a:buClr>
              <a:buFont typeface="Wingdings" panose="05000000000000000000" pitchFamily="2" charset="2"/>
              <a:buChar char="§"/>
              <a:defRPr sz="1100"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marL="2000250" indent="-171450">
              <a:lnSpc>
                <a:spcPct val="120000"/>
              </a:lnSpc>
              <a:spcBef>
                <a:spcPts val="0"/>
              </a:spcBef>
              <a:buClr>
                <a:schemeClr val="bg1"/>
              </a:buClr>
              <a:buFont typeface="Wingdings" panose="05000000000000000000" pitchFamily="2" charset="2"/>
              <a:buChar char="§"/>
              <a:defRPr sz="1100"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White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2"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4"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25961808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0% Title + Content and 60% Image">
    <p:spTree>
      <p:nvGrpSpPr>
        <p:cNvPr id="1" name=""/>
        <p:cNvGrpSpPr/>
        <p:nvPr/>
      </p:nvGrpSpPr>
      <p:grpSpPr>
        <a:xfrm>
          <a:off x="0" y="0"/>
          <a:ext cx="0" cy="0"/>
          <a:chOff x="0" y="0"/>
          <a:chExt cx="0" cy="0"/>
        </a:xfrm>
      </p:grpSpPr>
      <p:sp>
        <p:nvSpPr>
          <p:cNvPr id="15" name="Picture Placeholder WhiteBG"/>
          <p:cNvSpPr/>
          <p:nvPr userDrawn="1"/>
        </p:nvSpPr>
        <p:spPr>
          <a:xfrm>
            <a:off x="3667539" y="0"/>
            <a:ext cx="5476763" cy="515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Picture Placeholder"/>
          <p:cNvSpPr>
            <a:spLocks noGrp="1"/>
          </p:cNvSpPr>
          <p:nvPr>
            <p:ph type="pic" sz="quarter" idx="12"/>
          </p:nvPr>
        </p:nvSpPr>
        <p:spPr>
          <a:xfrm>
            <a:off x="3667539" y="0"/>
            <a:ext cx="5476461"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10" name="Title 14"/>
          <p:cNvSpPr>
            <a:spLocks noGrp="1"/>
          </p:cNvSpPr>
          <p:nvPr>
            <p:ph type="title" hasCustomPrompt="1"/>
          </p:nvPr>
        </p:nvSpPr>
        <p:spPr>
          <a:xfrm>
            <a:off x="287978" y="415251"/>
            <a:ext cx="3067472" cy="948786"/>
          </a:xfrm>
          <a:prstGeom prst="rect">
            <a:avLst/>
          </a:prstGeom>
        </p:spPr>
        <p:txBody>
          <a:bodyPr anchor="t"/>
          <a:lstStyle>
            <a:lvl1pPr>
              <a:defRPr sz="2000" b="1" baseline="0">
                <a:solidFill>
                  <a:schemeClr val="bg1"/>
                </a:solidFill>
                <a:latin typeface="Segoe UI" panose="020B0502040204020203" pitchFamily="34" charset="0"/>
                <a:cs typeface="Segoe UI" panose="020B0502040204020203" pitchFamily="34" charset="0"/>
              </a:defRPr>
            </a:lvl1pPr>
          </a:lstStyle>
          <a:p>
            <a:r>
              <a:rPr lang="en-US" dirty="0"/>
              <a:t>[Segoe UI</a:t>
            </a:r>
            <a:br>
              <a:rPr lang="en-US" dirty="0"/>
            </a:br>
            <a:r>
              <a:rPr lang="en-US" dirty="0"/>
              <a:t>20pt White</a:t>
            </a:r>
            <a:br>
              <a:rPr lang="en-US" dirty="0"/>
            </a:br>
            <a:r>
              <a:rPr lang="en-US" dirty="0"/>
              <a:t>Bold top-align]</a:t>
            </a:r>
            <a:endParaRPr lang="en-SG" dirty="0"/>
          </a:p>
        </p:txBody>
      </p:sp>
      <p:sp>
        <p:nvSpPr>
          <p:cNvPr id="13" name="Content Placeholder 2"/>
          <p:cNvSpPr>
            <a:spLocks noGrp="1"/>
          </p:cNvSpPr>
          <p:nvPr>
            <p:ph sz="quarter" idx="10" hasCustomPrompt="1"/>
          </p:nvPr>
        </p:nvSpPr>
        <p:spPr>
          <a:xfrm>
            <a:off x="287978" y="1508494"/>
            <a:ext cx="3067472" cy="3225600"/>
          </a:xfrm>
          <a:prstGeom prst="rect">
            <a:avLst/>
          </a:prstGeom>
        </p:spPr>
        <p:txBody>
          <a:bodyPr/>
          <a:lstStyle>
            <a:lvl1pPr marL="285750" indent="-285750">
              <a:lnSpc>
                <a:spcPct val="120000"/>
              </a:lnSpc>
              <a:spcBef>
                <a:spcPts val="0"/>
              </a:spcBef>
              <a:buClr>
                <a:schemeClr val="bg1"/>
              </a:buClr>
              <a:buSzPct val="100000"/>
              <a:buFont typeface="Wingdings" panose="05000000000000000000" pitchFamily="2" charset="2"/>
              <a:buChar char="§"/>
              <a:defRPr sz="1600"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572735" indent="-285750">
              <a:lnSpc>
                <a:spcPct val="120000"/>
              </a:lnSpc>
              <a:spcBef>
                <a:spcPts val="0"/>
              </a:spcBef>
              <a:buClr>
                <a:schemeClr val="bg1"/>
              </a:buClr>
              <a:buSzPct val="90000"/>
              <a:buFont typeface="Wingdings" panose="05000000000000000000" pitchFamily="2" charset="2"/>
              <a:buChar char="§"/>
              <a:defRPr sz="1400"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marL="745419" indent="-171450">
              <a:lnSpc>
                <a:spcPct val="120000"/>
              </a:lnSpc>
              <a:spcBef>
                <a:spcPts val="0"/>
              </a:spcBef>
              <a:buClr>
                <a:schemeClr val="bg1"/>
              </a:buClr>
              <a:buFont typeface="Wingdings" panose="05000000000000000000" pitchFamily="2" charset="2"/>
              <a:buChar char="§"/>
              <a:defRPr sz="1200"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marL="1543050" indent="-171450">
              <a:lnSpc>
                <a:spcPct val="120000"/>
              </a:lnSpc>
              <a:spcBef>
                <a:spcPts val="0"/>
              </a:spcBef>
              <a:buClr>
                <a:schemeClr val="bg1"/>
              </a:buClr>
              <a:buFont typeface="Wingdings" panose="05000000000000000000" pitchFamily="2" charset="2"/>
              <a:buChar char="§"/>
              <a:defRPr sz="1100"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marL="2000250" indent="-171450">
              <a:lnSpc>
                <a:spcPct val="120000"/>
              </a:lnSpc>
              <a:spcBef>
                <a:spcPts val="0"/>
              </a:spcBef>
              <a:buClr>
                <a:schemeClr val="bg1"/>
              </a:buClr>
              <a:buFont typeface="Wingdings" panose="05000000000000000000" pitchFamily="2" charset="2"/>
              <a:buChar char="§"/>
              <a:defRPr sz="1100"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White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4"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6"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213391644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 Title + Content and 50% Image">
    <p:spTree>
      <p:nvGrpSpPr>
        <p:cNvPr id="1" name=""/>
        <p:cNvGrpSpPr/>
        <p:nvPr/>
      </p:nvGrpSpPr>
      <p:grpSpPr>
        <a:xfrm>
          <a:off x="0" y="0"/>
          <a:ext cx="0" cy="0"/>
          <a:chOff x="0" y="0"/>
          <a:chExt cx="0" cy="0"/>
        </a:xfrm>
      </p:grpSpPr>
      <p:sp>
        <p:nvSpPr>
          <p:cNvPr id="15" name="Picture Placeholder WhiteBG"/>
          <p:cNvSpPr/>
          <p:nvPr userDrawn="1"/>
        </p:nvSpPr>
        <p:spPr>
          <a:xfrm>
            <a:off x="4611128" y="0"/>
            <a:ext cx="4533173" cy="515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Picture Placeholder"/>
          <p:cNvSpPr>
            <a:spLocks noGrp="1"/>
          </p:cNvSpPr>
          <p:nvPr>
            <p:ph type="pic" sz="quarter" idx="12"/>
          </p:nvPr>
        </p:nvSpPr>
        <p:spPr>
          <a:xfrm>
            <a:off x="4611076" y="0"/>
            <a:ext cx="4532923"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10" name="Title 14"/>
          <p:cNvSpPr>
            <a:spLocks noGrp="1"/>
          </p:cNvSpPr>
          <p:nvPr>
            <p:ph type="title" hasCustomPrompt="1"/>
          </p:nvPr>
        </p:nvSpPr>
        <p:spPr>
          <a:xfrm>
            <a:off x="287978" y="415251"/>
            <a:ext cx="4002668" cy="948786"/>
          </a:xfrm>
          <a:prstGeom prst="rect">
            <a:avLst/>
          </a:prstGeom>
        </p:spPr>
        <p:txBody>
          <a:bodyPr anchor="t"/>
          <a:lstStyle>
            <a:lvl1pPr>
              <a:defRPr sz="2000" b="1" baseline="0">
                <a:solidFill>
                  <a:schemeClr val="bg1"/>
                </a:solidFill>
                <a:latin typeface="Segoe UI" panose="020B0502040204020203" pitchFamily="34" charset="0"/>
                <a:cs typeface="Segoe UI" panose="020B0502040204020203" pitchFamily="34" charset="0"/>
              </a:defRPr>
            </a:lvl1pPr>
          </a:lstStyle>
          <a:p>
            <a:r>
              <a:rPr lang="en-US" dirty="0"/>
              <a:t>[Segoe UI</a:t>
            </a:r>
            <a:br>
              <a:rPr lang="en-US" dirty="0"/>
            </a:br>
            <a:r>
              <a:rPr lang="en-US" dirty="0"/>
              <a:t>20pt White</a:t>
            </a:r>
            <a:br>
              <a:rPr lang="en-US" dirty="0"/>
            </a:br>
            <a:r>
              <a:rPr lang="en-US" dirty="0"/>
              <a:t>Bold top-align]</a:t>
            </a:r>
            <a:endParaRPr lang="en-SG" dirty="0"/>
          </a:p>
        </p:txBody>
      </p:sp>
      <p:sp>
        <p:nvSpPr>
          <p:cNvPr id="13" name="Content Placeholder 2"/>
          <p:cNvSpPr>
            <a:spLocks noGrp="1"/>
          </p:cNvSpPr>
          <p:nvPr>
            <p:ph sz="quarter" idx="10" hasCustomPrompt="1"/>
          </p:nvPr>
        </p:nvSpPr>
        <p:spPr>
          <a:xfrm>
            <a:off x="287978" y="1508494"/>
            <a:ext cx="4002668" cy="3225600"/>
          </a:xfrm>
          <a:prstGeom prst="rect">
            <a:avLst/>
          </a:prstGeom>
        </p:spPr>
        <p:txBody>
          <a:bodyPr/>
          <a:lstStyle>
            <a:lvl1pPr marL="285750" indent="-285750">
              <a:lnSpc>
                <a:spcPct val="120000"/>
              </a:lnSpc>
              <a:spcBef>
                <a:spcPts val="0"/>
              </a:spcBef>
              <a:buClr>
                <a:schemeClr val="bg1"/>
              </a:buClr>
              <a:buSzPct val="100000"/>
              <a:buFont typeface="Wingdings" panose="05000000000000000000" pitchFamily="2" charset="2"/>
              <a:buChar char="§"/>
              <a:defRPr sz="1600"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572735" indent="-285750">
              <a:lnSpc>
                <a:spcPct val="120000"/>
              </a:lnSpc>
              <a:spcBef>
                <a:spcPts val="0"/>
              </a:spcBef>
              <a:buClr>
                <a:schemeClr val="bg1"/>
              </a:buClr>
              <a:buSzPct val="90000"/>
              <a:buFont typeface="Wingdings" panose="05000000000000000000" pitchFamily="2" charset="2"/>
              <a:buChar char="§"/>
              <a:defRPr sz="1400"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marL="745419" indent="-171450">
              <a:lnSpc>
                <a:spcPct val="120000"/>
              </a:lnSpc>
              <a:spcBef>
                <a:spcPts val="0"/>
              </a:spcBef>
              <a:buClr>
                <a:schemeClr val="bg1"/>
              </a:buClr>
              <a:buFont typeface="Wingdings" panose="05000000000000000000" pitchFamily="2" charset="2"/>
              <a:buChar char="§"/>
              <a:defRPr sz="1200"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marL="1543050" indent="-171450">
              <a:lnSpc>
                <a:spcPct val="120000"/>
              </a:lnSpc>
              <a:spcBef>
                <a:spcPts val="0"/>
              </a:spcBef>
              <a:buClr>
                <a:schemeClr val="bg1"/>
              </a:buClr>
              <a:buFont typeface="Wingdings" panose="05000000000000000000" pitchFamily="2" charset="2"/>
              <a:buChar char="§"/>
              <a:defRPr sz="1100"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marL="2000250" indent="-171450">
              <a:lnSpc>
                <a:spcPct val="120000"/>
              </a:lnSpc>
              <a:spcBef>
                <a:spcPts val="0"/>
              </a:spcBef>
              <a:buClr>
                <a:schemeClr val="bg1"/>
              </a:buClr>
              <a:buFont typeface="Wingdings" panose="05000000000000000000" pitchFamily="2" charset="2"/>
              <a:buChar char="§"/>
              <a:defRPr sz="1100"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White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4"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16078188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0% Title + Content and 40% Image">
    <p:spTree>
      <p:nvGrpSpPr>
        <p:cNvPr id="1" name=""/>
        <p:cNvGrpSpPr/>
        <p:nvPr/>
      </p:nvGrpSpPr>
      <p:grpSpPr>
        <a:xfrm>
          <a:off x="0" y="0"/>
          <a:ext cx="0" cy="0"/>
          <a:chOff x="0" y="0"/>
          <a:chExt cx="0" cy="0"/>
        </a:xfrm>
      </p:grpSpPr>
      <p:sp>
        <p:nvSpPr>
          <p:cNvPr id="15" name="Picture Placeholder WhiteBG"/>
          <p:cNvSpPr/>
          <p:nvPr userDrawn="1"/>
        </p:nvSpPr>
        <p:spPr>
          <a:xfrm>
            <a:off x="5525477" y="0"/>
            <a:ext cx="3618824" cy="515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Picture Placeholder"/>
          <p:cNvSpPr>
            <a:spLocks noGrp="1"/>
          </p:cNvSpPr>
          <p:nvPr>
            <p:ph type="pic" sz="quarter" idx="12"/>
          </p:nvPr>
        </p:nvSpPr>
        <p:spPr>
          <a:xfrm>
            <a:off x="5525375" y="0"/>
            <a:ext cx="3618624"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10" name="Title 14"/>
          <p:cNvSpPr>
            <a:spLocks noGrp="1"/>
          </p:cNvSpPr>
          <p:nvPr>
            <p:ph type="title" hasCustomPrompt="1"/>
          </p:nvPr>
        </p:nvSpPr>
        <p:spPr>
          <a:xfrm>
            <a:off x="287978" y="415251"/>
            <a:ext cx="4971776" cy="948786"/>
          </a:xfrm>
          <a:prstGeom prst="rect">
            <a:avLst/>
          </a:prstGeom>
        </p:spPr>
        <p:txBody>
          <a:bodyPr anchor="t"/>
          <a:lstStyle>
            <a:lvl1pPr>
              <a:defRPr sz="2000" b="1" baseline="0">
                <a:solidFill>
                  <a:schemeClr val="bg1"/>
                </a:solidFill>
                <a:latin typeface="Segoe UI" panose="020B0502040204020203" pitchFamily="34" charset="0"/>
                <a:cs typeface="Segoe UI" panose="020B0502040204020203" pitchFamily="34" charset="0"/>
              </a:defRPr>
            </a:lvl1pPr>
          </a:lstStyle>
          <a:p>
            <a:r>
              <a:rPr lang="en-US" dirty="0"/>
              <a:t>[Segoe UI</a:t>
            </a:r>
            <a:br>
              <a:rPr lang="en-US" dirty="0"/>
            </a:br>
            <a:r>
              <a:rPr lang="en-US" dirty="0"/>
              <a:t>20pt White</a:t>
            </a:r>
            <a:br>
              <a:rPr lang="en-US" dirty="0"/>
            </a:br>
            <a:r>
              <a:rPr lang="en-US" dirty="0"/>
              <a:t>Bold top-align]</a:t>
            </a:r>
            <a:endParaRPr lang="en-SG" dirty="0"/>
          </a:p>
        </p:txBody>
      </p:sp>
      <p:sp>
        <p:nvSpPr>
          <p:cNvPr id="13" name="Content Placeholder 2"/>
          <p:cNvSpPr>
            <a:spLocks noGrp="1"/>
          </p:cNvSpPr>
          <p:nvPr>
            <p:ph sz="quarter" idx="10" hasCustomPrompt="1"/>
          </p:nvPr>
        </p:nvSpPr>
        <p:spPr>
          <a:xfrm>
            <a:off x="287978" y="1508494"/>
            <a:ext cx="4971776" cy="3225600"/>
          </a:xfrm>
          <a:prstGeom prst="rect">
            <a:avLst/>
          </a:prstGeom>
        </p:spPr>
        <p:txBody>
          <a:bodyPr/>
          <a:lstStyle>
            <a:lvl1pPr marL="285750" indent="-285750">
              <a:lnSpc>
                <a:spcPct val="120000"/>
              </a:lnSpc>
              <a:spcBef>
                <a:spcPts val="0"/>
              </a:spcBef>
              <a:buClr>
                <a:schemeClr val="bg1"/>
              </a:buClr>
              <a:buSzPct val="100000"/>
              <a:buFont typeface="Wingdings" panose="05000000000000000000" pitchFamily="2" charset="2"/>
              <a:buChar char="§"/>
              <a:defRPr sz="1600"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572735" indent="-285750">
              <a:lnSpc>
                <a:spcPct val="120000"/>
              </a:lnSpc>
              <a:spcBef>
                <a:spcPts val="0"/>
              </a:spcBef>
              <a:buClr>
                <a:schemeClr val="bg1"/>
              </a:buClr>
              <a:buSzPct val="90000"/>
              <a:buFont typeface="Wingdings" panose="05000000000000000000" pitchFamily="2" charset="2"/>
              <a:buChar char="§"/>
              <a:defRPr sz="1400"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marL="745419" indent="-171450">
              <a:lnSpc>
                <a:spcPct val="120000"/>
              </a:lnSpc>
              <a:spcBef>
                <a:spcPts val="0"/>
              </a:spcBef>
              <a:buClr>
                <a:schemeClr val="bg1"/>
              </a:buClr>
              <a:buFont typeface="Wingdings" panose="05000000000000000000" pitchFamily="2" charset="2"/>
              <a:buChar char="§"/>
              <a:defRPr sz="1200"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marL="1543050" indent="-171450">
              <a:lnSpc>
                <a:spcPct val="120000"/>
              </a:lnSpc>
              <a:spcBef>
                <a:spcPts val="0"/>
              </a:spcBef>
              <a:buClr>
                <a:schemeClr val="bg1"/>
              </a:buClr>
              <a:buFont typeface="Wingdings" panose="05000000000000000000" pitchFamily="2" charset="2"/>
              <a:buChar char="§"/>
              <a:defRPr sz="1100"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marL="2000250" indent="-171450">
              <a:lnSpc>
                <a:spcPct val="120000"/>
              </a:lnSpc>
              <a:spcBef>
                <a:spcPts val="0"/>
              </a:spcBef>
              <a:buClr>
                <a:schemeClr val="bg1"/>
              </a:buClr>
              <a:buFont typeface="Wingdings" panose="05000000000000000000" pitchFamily="2" charset="2"/>
              <a:buChar char="§"/>
              <a:defRPr sz="1100"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White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4"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414645482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60% Title + Content and 40% Image">
    <p:spTree>
      <p:nvGrpSpPr>
        <p:cNvPr id="1" name=""/>
        <p:cNvGrpSpPr/>
        <p:nvPr/>
      </p:nvGrpSpPr>
      <p:grpSpPr>
        <a:xfrm>
          <a:off x="0" y="0"/>
          <a:ext cx="0" cy="0"/>
          <a:chOff x="0" y="0"/>
          <a:chExt cx="0" cy="0"/>
        </a:xfrm>
      </p:grpSpPr>
      <p:sp>
        <p:nvSpPr>
          <p:cNvPr id="15" name="Picture Placeholder WhiteBG"/>
          <p:cNvSpPr/>
          <p:nvPr userDrawn="1"/>
        </p:nvSpPr>
        <p:spPr>
          <a:xfrm>
            <a:off x="6017845" y="0"/>
            <a:ext cx="3126455" cy="515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Picture Placeholder"/>
          <p:cNvSpPr>
            <a:spLocks noGrp="1"/>
          </p:cNvSpPr>
          <p:nvPr>
            <p:ph type="pic" sz="quarter" idx="12"/>
          </p:nvPr>
        </p:nvSpPr>
        <p:spPr>
          <a:xfrm>
            <a:off x="6017717" y="0"/>
            <a:ext cx="3126282"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10" name="Title 14"/>
          <p:cNvSpPr>
            <a:spLocks noGrp="1"/>
          </p:cNvSpPr>
          <p:nvPr>
            <p:ph type="title" hasCustomPrompt="1"/>
          </p:nvPr>
        </p:nvSpPr>
        <p:spPr>
          <a:xfrm>
            <a:off x="287978" y="415251"/>
            <a:ext cx="5425068" cy="948786"/>
          </a:xfrm>
          <a:prstGeom prst="rect">
            <a:avLst/>
          </a:prstGeom>
        </p:spPr>
        <p:txBody>
          <a:bodyPr anchor="t"/>
          <a:lstStyle>
            <a:lvl1pPr>
              <a:defRPr sz="2000" b="1" baseline="0">
                <a:solidFill>
                  <a:schemeClr val="bg1"/>
                </a:solidFill>
                <a:latin typeface="Segoe UI" panose="020B0502040204020203" pitchFamily="34" charset="0"/>
                <a:cs typeface="Segoe UI" panose="020B0502040204020203" pitchFamily="34" charset="0"/>
              </a:defRPr>
            </a:lvl1pPr>
          </a:lstStyle>
          <a:p>
            <a:r>
              <a:rPr lang="en-US" dirty="0"/>
              <a:t>[Segoe UI</a:t>
            </a:r>
            <a:br>
              <a:rPr lang="en-US" dirty="0"/>
            </a:br>
            <a:r>
              <a:rPr lang="en-US" dirty="0"/>
              <a:t>20pt White</a:t>
            </a:r>
            <a:br>
              <a:rPr lang="en-US" dirty="0"/>
            </a:br>
            <a:r>
              <a:rPr lang="en-US" dirty="0"/>
              <a:t>Bold top-align]</a:t>
            </a:r>
            <a:endParaRPr lang="en-SG" dirty="0"/>
          </a:p>
        </p:txBody>
      </p:sp>
      <p:sp>
        <p:nvSpPr>
          <p:cNvPr id="13" name="Content Placeholder 2"/>
          <p:cNvSpPr>
            <a:spLocks noGrp="1"/>
          </p:cNvSpPr>
          <p:nvPr>
            <p:ph sz="quarter" idx="10" hasCustomPrompt="1"/>
          </p:nvPr>
        </p:nvSpPr>
        <p:spPr>
          <a:xfrm>
            <a:off x="287978" y="1508494"/>
            <a:ext cx="5425068" cy="3225600"/>
          </a:xfrm>
          <a:prstGeom prst="rect">
            <a:avLst/>
          </a:prstGeom>
        </p:spPr>
        <p:txBody>
          <a:bodyPr/>
          <a:lstStyle>
            <a:lvl1pPr marL="285750" indent="-285750">
              <a:lnSpc>
                <a:spcPct val="120000"/>
              </a:lnSpc>
              <a:spcBef>
                <a:spcPts val="0"/>
              </a:spcBef>
              <a:buClr>
                <a:schemeClr val="bg1"/>
              </a:buClr>
              <a:buSzPct val="100000"/>
              <a:buFont typeface="Wingdings" panose="05000000000000000000" pitchFamily="2" charset="2"/>
              <a:buChar char="§"/>
              <a:defRPr sz="1600"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572735" indent="-285750">
              <a:lnSpc>
                <a:spcPct val="120000"/>
              </a:lnSpc>
              <a:spcBef>
                <a:spcPts val="0"/>
              </a:spcBef>
              <a:buClr>
                <a:schemeClr val="bg1"/>
              </a:buClr>
              <a:buSzPct val="90000"/>
              <a:buFont typeface="Wingdings" panose="05000000000000000000" pitchFamily="2" charset="2"/>
              <a:buChar char="§"/>
              <a:defRPr sz="1400"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marL="745419" indent="-171450">
              <a:lnSpc>
                <a:spcPct val="120000"/>
              </a:lnSpc>
              <a:spcBef>
                <a:spcPts val="0"/>
              </a:spcBef>
              <a:buClr>
                <a:schemeClr val="bg1"/>
              </a:buClr>
              <a:buFont typeface="Wingdings" panose="05000000000000000000" pitchFamily="2" charset="2"/>
              <a:buChar char="§"/>
              <a:defRPr sz="1200"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marL="1543050" indent="-171450">
              <a:lnSpc>
                <a:spcPct val="120000"/>
              </a:lnSpc>
              <a:spcBef>
                <a:spcPts val="0"/>
              </a:spcBef>
              <a:buClr>
                <a:schemeClr val="bg1"/>
              </a:buClr>
              <a:buFont typeface="Wingdings" panose="05000000000000000000" pitchFamily="2" charset="2"/>
              <a:buChar char="§"/>
              <a:defRPr sz="1100"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marL="2000250" indent="-171450">
              <a:lnSpc>
                <a:spcPct val="120000"/>
              </a:lnSpc>
              <a:spcBef>
                <a:spcPts val="0"/>
              </a:spcBef>
              <a:buClr>
                <a:schemeClr val="bg1"/>
              </a:buClr>
              <a:buFont typeface="Wingdings" panose="05000000000000000000" pitchFamily="2" charset="2"/>
              <a:buChar char="§"/>
              <a:defRPr sz="1100"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Segoe UI 16pt White</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4"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43122334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outout">
    <p:bg>
      <p:bgPr>
        <a:solidFill>
          <a:srgbClr val="2F2883"/>
        </a:solidFill>
        <a:effectLst/>
      </p:bgPr>
    </p:bg>
    <p:spTree>
      <p:nvGrpSpPr>
        <p:cNvPr id="1" name=""/>
        <p:cNvGrpSpPr/>
        <p:nvPr/>
      </p:nvGrpSpPr>
      <p:grpSpPr>
        <a:xfrm>
          <a:off x="0" y="0"/>
          <a:ext cx="0" cy="0"/>
          <a:chOff x="0" y="0"/>
          <a:chExt cx="0" cy="0"/>
        </a:xfrm>
      </p:grpSpPr>
      <p:sp>
        <p:nvSpPr>
          <p:cNvPr id="2"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Blue Filter"/>
          <p:cNvSpPr/>
          <p:nvPr userDrawn="1"/>
        </p:nvSpPr>
        <p:spPr>
          <a:xfrm>
            <a:off x="0" y="1"/>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p:cNvSpPr/>
          <p:nvPr userDrawn="1"/>
        </p:nvSpPr>
        <p:spPr>
          <a:xfrm>
            <a:off x="0" y="1"/>
            <a:ext cx="9143999" cy="5143499"/>
          </a:xfrm>
          <a:prstGeom prst="rect">
            <a:avLst/>
          </a:prstGeom>
          <a:solidFill>
            <a:schemeClr val="tx1">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7" name="Logo Watermark"/>
          <p:cNvSpPr/>
          <p:nvPr userDrawn="1"/>
        </p:nvSpPr>
        <p:spPr>
          <a:xfrm>
            <a:off x="3730269" y="1721155"/>
            <a:ext cx="1683464" cy="1701190"/>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 name="Quotation Mark"/>
          <p:cNvSpPr/>
          <p:nvPr userDrawn="1"/>
        </p:nvSpPr>
        <p:spPr>
          <a:xfrm rot="10800000">
            <a:off x="4212333" y="4119397"/>
            <a:ext cx="692655" cy="549687"/>
          </a:xfrm>
          <a:custGeom>
            <a:avLst/>
            <a:gdLst/>
            <a:ahLst/>
            <a:cxnLst/>
            <a:rect l="l" t="t" r="r" b="b"/>
            <a:pathLst>
              <a:path w="692655" h="549687">
                <a:moveTo>
                  <a:pt x="548455" y="0"/>
                </a:moveTo>
                <a:lnTo>
                  <a:pt x="692655" y="0"/>
                </a:lnTo>
                <a:lnTo>
                  <a:pt x="555850" y="549687"/>
                </a:lnTo>
                <a:lnTo>
                  <a:pt x="374675" y="549687"/>
                </a:lnTo>
                <a:close/>
                <a:moveTo>
                  <a:pt x="172547" y="0"/>
                </a:moveTo>
                <a:lnTo>
                  <a:pt x="317980" y="0"/>
                </a:lnTo>
                <a:lnTo>
                  <a:pt x="184872" y="549687"/>
                </a:lnTo>
                <a:lnTo>
                  <a:pt x="0" y="54968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Quotation Mark"/>
          <p:cNvSpPr/>
          <p:nvPr userDrawn="1"/>
        </p:nvSpPr>
        <p:spPr>
          <a:xfrm>
            <a:off x="4212333" y="504560"/>
            <a:ext cx="692655" cy="549687"/>
          </a:xfrm>
          <a:custGeom>
            <a:avLst/>
            <a:gdLst/>
            <a:ahLst/>
            <a:cxnLst/>
            <a:rect l="l" t="t" r="r" b="b"/>
            <a:pathLst>
              <a:path w="692655" h="549687">
                <a:moveTo>
                  <a:pt x="548455" y="0"/>
                </a:moveTo>
                <a:lnTo>
                  <a:pt x="692655" y="0"/>
                </a:lnTo>
                <a:lnTo>
                  <a:pt x="555850" y="549687"/>
                </a:lnTo>
                <a:lnTo>
                  <a:pt x="374675" y="549687"/>
                </a:lnTo>
                <a:close/>
                <a:moveTo>
                  <a:pt x="172547" y="0"/>
                </a:moveTo>
                <a:lnTo>
                  <a:pt x="317980" y="0"/>
                </a:lnTo>
                <a:lnTo>
                  <a:pt x="184872" y="549687"/>
                </a:lnTo>
                <a:lnTo>
                  <a:pt x="0" y="54968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itle Placeholder"/>
          <p:cNvSpPr>
            <a:spLocks noGrp="1"/>
          </p:cNvSpPr>
          <p:nvPr>
            <p:ph type="body" sz="quarter" idx="17" hasCustomPrompt="1"/>
          </p:nvPr>
        </p:nvSpPr>
        <p:spPr>
          <a:xfrm>
            <a:off x="508690" y="1819841"/>
            <a:ext cx="8083116" cy="1412173"/>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vl6pPr marL="2514600" indent="-228600">
              <a:buFont typeface="Wingdings" panose="05000000000000000000" pitchFamily="2" charset="2"/>
              <a:buChar char="§"/>
              <a:defRPr>
                <a:solidFill>
                  <a:schemeClr val="bg1"/>
                </a:solidFill>
              </a:defRPr>
            </a:lvl6pPr>
          </a:lstStyle>
          <a:p>
            <a:r>
              <a:rPr lang="en-SG" dirty="0"/>
              <a:t>[Segoe UI 44pt White Bold Middle-Align]</a:t>
            </a:r>
            <a:endParaRPr lang="en-US" dirty="0"/>
          </a:p>
        </p:txBody>
      </p:sp>
      <p:sp>
        <p:nvSpPr>
          <p:cNvPr id="11" name="Footer Placeholder 4"/>
          <p:cNvSpPr>
            <a:spLocks noGrp="1"/>
          </p:cNvSpPr>
          <p:nvPr>
            <p:ph type="ftr" sz="quarter" idx="3"/>
          </p:nvPr>
        </p:nvSpPr>
        <p:spPr>
          <a:xfrm>
            <a:off x="3906531"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27547197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1Col Text">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1" name="Content Placeholder 2"/>
          <p:cNvSpPr>
            <a:spLocks noGrp="1"/>
          </p:cNvSpPr>
          <p:nvPr>
            <p:ph sz="quarter" idx="10" hasCustomPrompt="1"/>
          </p:nvPr>
        </p:nvSpPr>
        <p:spPr>
          <a:xfrm>
            <a:off x="452968" y="1325001"/>
            <a:ext cx="8192894" cy="3672000"/>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a:xfrm>
            <a:off x="456580" y="236423"/>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29812383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1Col Image">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7" name="Title 6"/>
          <p:cNvSpPr>
            <a:spLocks noGrp="1"/>
          </p:cNvSpPr>
          <p:nvPr>
            <p:ph type="title" hasCustomPrompt="1"/>
          </p:nvPr>
        </p:nvSpPr>
        <p:spPr>
          <a:xfrm>
            <a:off x="456580" y="236423"/>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11" name="Picture Placeholder 2"/>
          <p:cNvSpPr>
            <a:spLocks noGrp="1"/>
          </p:cNvSpPr>
          <p:nvPr>
            <p:ph type="pic" sz="quarter" idx="11"/>
          </p:nvPr>
        </p:nvSpPr>
        <p:spPr>
          <a:xfrm>
            <a:off x="452439" y="1325001"/>
            <a:ext cx="8193424" cy="3672000"/>
          </a:xfrm>
          <a:prstGeom prst="rect">
            <a:avLst/>
          </a:prstGeom>
        </p:spPr>
        <p:txBody>
          <a:bodyPr/>
          <a:lstStyle/>
          <a:p>
            <a:endParaRPr lang="en-SG" dirty="0"/>
          </a:p>
        </p:txBody>
      </p:sp>
    </p:spTree>
    <p:extLst>
      <p:ext uri="{BB962C8B-B14F-4D97-AF65-F5344CB8AC3E}">
        <p14:creationId xmlns:p14="http://schemas.microsoft.com/office/powerpoint/2010/main" val="17735392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2Col Text">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1" name="Content Placeholder 2"/>
          <p:cNvSpPr>
            <a:spLocks noGrp="1"/>
          </p:cNvSpPr>
          <p:nvPr>
            <p:ph sz="quarter" idx="10" hasCustomPrompt="1"/>
          </p:nvPr>
        </p:nvSpPr>
        <p:spPr>
          <a:xfrm>
            <a:off x="452966" y="1325000"/>
            <a:ext cx="4010400" cy="3672000"/>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sz="quarter" idx="13" hasCustomPrompt="1"/>
          </p:nvPr>
        </p:nvSpPr>
        <p:spPr>
          <a:xfrm>
            <a:off x="4635461" y="1325000"/>
            <a:ext cx="4010400" cy="3672000"/>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6"/>
          <p:cNvSpPr>
            <a:spLocks noGrp="1"/>
          </p:cNvSpPr>
          <p:nvPr>
            <p:ph type="title" hasCustomPrompt="1"/>
          </p:nvPr>
        </p:nvSpPr>
        <p:spPr>
          <a:xfrm>
            <a:off x="456580" y="236423"/>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2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35408801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 Image">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0" name="Title 6"/>
          <p:cNvSpPr>
            <a:spLocks noGrp="1"/>
          </p:cNvSpPr>
          <p:nvPr>
            <p:ph type="title" hasCustomPrompt="1"/>
          </p:nvPr>
        </p:nvSpPr>
        <p:spPr>
          <a:xfrm>
            <a:off x="456580" y="236423"/>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2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8" name="Picture Placeholder 2"/>
          <p:cNvSpPr>
            <a:spLocks noGrp="1"/>
          </p:cNvSpPr>
          <p:nvPr>
            <p:ph type="pic" sz="quarter" idx="11"/>
          </p:nvPr>
        </p:nvSpPr>
        <p:spPr>
          <a:xfrm>
            <a:off x="452966" y="1325000"/>
            <a:ext cx="4010400" cy="3672000"/>
          </a:xfrm>
          <a:prstGeom prst="rect">
            <a:avLst/>
          </a:prstGeom>
        </p:spPr>
        <p:txBody>
          <a:bodyPr/>
          <a:lstStyle/>
          <a:p>
            <a:endParaRPr lang="en-SG" dirty="0"/>
          </a:p>
        </p:txBody>
      </p:sp>
      <p:sp>
        <p:nvSpPr>
          <p:cNvPr id="9" name="Picture Placeholder 2"/>
          <p:cNvSpPr>
            <a:spLocks noGrp="1"/>
          </p:cNvSpPr>
          <p:nvPr>
            <p:ph type="pic" sz="quarter" idx="12"/>
          </p:nvPr>
        </p:nvSpPr>
        <p:spPr>
          <a:xfrm>
            <a:off x="4635461" y="1325000"/>
            <a:ext cx="4010400" cy="3672000"/>
          </a:xfrm>
          <a:prstGeom prst="rect">
            <a:avLst/>
          </a:prstGeom>
        </p:spPr>
        <p:txBody>
          <a:bodyPr/>
          <a:lstStyle/>
          <a:p>
            <a:endParaRPr lang="en-SG" dirty="0"/>
          </a:p>
        </p:txBody>
      </p:sp>
    </p:spTree>
    <p:extLst>
      <p:ext uri="{BB962C8B-B14F-4D97-AF65-F5344CB8AC3E}">
        <p14:creationId xmlns:p14="http://schemas.microsoft.com/office/powerpoint/2010/main" val="11420207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1Col Text(L) + 1Col Image(R)">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1" name="Content Placeholder 2"/>
          <p:cNvSpPr>
            <a:spLocks noGrp="1"/>
          </p:cNvSpPr>
          <p:nvPr>
            <p:ph sz="quarter" idx="10" hasCustomPrompt="1"/>
          </p:nvPr>
        </p:nvSpPr>
        <p:spPr>
          <a:xfrm>
            <a:off x="452967" y="1325000"/>
            <a:ext cx="4010400" cy="3672000"/>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a:xfrm>
            <a:off x="456580" y="236423"/>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3" name="Picture Placeholder 2"/>
          <p:cNvSpPr>
            <a:spLocks noGrp="1"/>
          </p:cNvSpPr>
          <p:nvPr>
            <p:ph type="pic" sz="quarter" idx="11"/>
          </p:nvPr>
        </p:nvSpPr>
        <p:spPr>
          <a:xfrm>
            <a:off x="4635256" y="1325000"/>
            <a:ext cx="4010606" cy="3672000"/>
          </a:xfrm>
          <a:prstGeom prst="rect">
            <a:avLst/>
          </a:prstGeom>
        </p:spPr>
        <p:txBody>
          <a:bodyPr/>
          <a:lstStyle/>
          <a:p>
            <a:endParaRPr lang="en-SG" dirty="0"/>
          </a:p>
        </p:txBody>
      </p:sp>
    </p:spTree>
    <p:extLst>
      <p:ext uri="{BB962C8B-B14F-4D97-AF65-F5344CB8AC3E}">
        <p14:creationId xmlns:p14="http://schemas.microsoft.com/office/powerpoint/2010/main" val="42532626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1Col Image(L) + 1Col Text(R)">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7" name="Title 6"/>
          <p:cNvSpPr>
            <a:spLocks noGrp="1"/>
          </p:cNvSpPr>
          <p:nvPr>
            <p:ph type="title" hasCustomPrompt="1"/>
          </p:nvPr>
        </p:nvSpPr>
        <p:spPr>
          <a:xfrm>
            <a:off x="456580" y="236423"/>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8" name="Picture Placeholder 2"/>
          <p:cNvSpPr>
            <a:spLocks noGrp="1"/>
          </p:cNvSpPr>
          <p:nvPr>
            <p:ph type="pic" sz="quarter" idx="11"/>
          </p:nvPr>
        </p:nvSpPr>
        <p:spPr>
          <a:xfrm>
            <a:off x="452966" y="1325000"/>
            <a:ext cx="4010400" cy="3672000"/>
          </a:xfrm>
          <a:prstGeom prst="rect">
            <a:avLst/>
          </a:prstGeom>
        </p:spPr>
        <p:txBody>
          <a:bodyPr/>
          <a:lstStyle/>
          <a:p>
            <a:endParaRPr lang="en-SG" dirty="0"/>
          </a:p>
        </p:txBody>
      </p:sp>
      <p:sp>
        <p:nvSpPr>
          <p:cNvPr id="9" name="Content Placeholder 2"/>
          <p:cNvSpPr>
            <a:spLocks noGrp="1"/>
          </p:cNvSpPr>
          <p:nvPr>
            <p:ph sz="quarter" idx="13" hasCustomPrompt="1"/>
          </p:nvPr>
        </p:nvSpPr>
        <p:spPr>
          <a:xfrm>
            <a:off x="4635461" y="1325000"/>
            <a:ext cx="4010400" cy="3672000"/>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05214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1Col Text(T) + 1Col Image(B)">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1" name="Content Placeholder 2"/>
          <p:cNvSpPr>
            <a:spLocks noGrp="1"/>
          </p:cNvSpPr>
          <p:nvPr>
            <p:ph sz="quarter" idx="10" hasCustomPrompt="1"/>
          </p:nvPr>
        </p:nvSpPr>
        <p:spPr>
          <a:xfrm>
            <a:off x="452966" y="1325002"/>
            <a:ext cx="8192895" cy="1352823"/>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6"/>
          <p:cNvSpPr>
            <a:spLocks noGrp="1"/>
          </p:cNvSpPr>
          <p:nvPr>
            <p:ph type="title" hasCustomPrompt="1"/>
          </p:nvPr>
        </p:nvSpPr>
        <p:spPr>
          <a:xfrm>
            <a:off x="456580" y="236423"/>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2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9" name="Picture Placeholder 2"/>
          <p:cNvSpPr>
            <a:spLocks noGrp="1"/>
          </p:cNvSpPr>
          <p:nvPr>
            <p:ph type="pic" sz="quarter" idx="11"/>
          </p:nvPr>
        </p:nvSpPr>
        <p:spPr>
          <a:xfrm>
            <a:off x="452439" y="2821354"/>
            <a:ext cx="8193424" cy="2176208"/>
          </a:xfrm>
          <a:prstGeom prst="rect">
            <a:avLst/>
          </a:prstGeom>
        </p:spPr>
        <p:txBody>
          <a:bodyPr/>
          <a:lstStyle/>
          <a:p>
            <a:endParaRPr lang="en-SG" dirty="0"/>
          </a:p>
        </p:txBody>
      </p:sp>
    </p:spTree>
    <p:extLst>
      <p:ext uri="{BB962C8B-B14F-4D97-AF65-F5344CB8AC3E}">
        <p14:creationId xmlns:p14="http://schemas.microsoft.com/office/powerpoint/2010/main" val="10567324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 Text(T) + 1Col Image(B)">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0" name="Title 6"/>
          <p:cNvSpPr>
            <a:spLocks noGrp="1"/>
          </p:cNvSpPr>
          <p:nvPr>
            <p:ph type="title" hasCustomPrompt="1"/>
          </p:nvPr>
        </p:nvSpPr>
        <p:spPr>
          <a:xfrm>
            <a:off x="456580" y="236423"/>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2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11" name="Content Placeholder 2"/>
          <p:cNvSpPr>
            <a:spLocks noGrp="1"/>
          </p:cNvSpPr>
          <p:nvPr>
            <p:ph sz="quarter" idx="10" hasCustomPrompt="1"/>
          </p:nvPr>
        </p:nvSpPr>
        <p:spPr>
          <a:xfrm>
            <a:off x="452967" y="1325002"/>
            <a:ext cx="4004734" cy="1352823"/>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sz="quarter" idx="13" hasCustomPrompt="1"/>
          </p:nvPr>
        </p:nvSpPr>
        <p:spPr>
          <a:xfrm>
            <a:off x="4641129" y="1325002"/>
            <a:ext cx="4004734" cy="1352823"/>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2"/>
          <p:cNvSpPr>
            <a:spLocks noGrp="1"/>
          </p:cNvSpPr>
          <p:nvPr>
            <p:ph type="pic" sz="quarter" idx="11"/>
          </p:nvPr>
        </p:nvSpPr>
        <p:spPr>
          <a:xfrm>
            <a:off x="452439" y="2821354"/>
            <a:ext cx="8193424" cy="2176208"/>
          </a:xfrm>
          <a:prstGeom prst="rect">
            <a:avLst/>
          </a:prstGeom>
        </p:spPr>
        <p:txBody>
          <a:bodyPr/>
          <a:lstStyle/>
          <a:p>
            <a:endParaRPr lang="en-SG" dirty="0"/>
          </a:p>
        </p:txBody>
      </p:sp>
    </p:spTree>
    <p:extLst>
      <p:ext uri="{BB962C8B-B14F-4D97-AF65-F5344CB8AC3E}">
        <p14:creationId xmlns:p14="http://schemas.microsoft.com/office/powerpoint/2010/main" val="41485974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 Image(T) + 2Col Text(B)">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11" name="Picture Placeholder 3"/>
          <p:cNvSpPr>
            <a:spLocks noGrp="1"/>
          </p:cNvSpPr>
          <p:nvPr>
            <p:ph type="pic" sz="quarter" idx="14"/>
          </p:nvPr>
        </p:nvSpPr>
        <p:spPr>
          <a:xfrm>
            <a:off x="452439" y="1325001"/>
            <a:ext cx="4005262" cy="1352550"/>
          </a:xfrm>
          <a:prstGeom prst="rect">
            <a:avLst/>
          </a:prstGeom>
        </p:spPr>
        <p:txBody>
          <a:bodyPr/>
          <a:lstStyle/>
          <a:p>
            <a:endParaRPr lang="en-SG"/>
          </a:p>
        </p:txBody>
      </p:sp>
      <p:sp>
        <p:nvSpPr>
          <p:cNvPr id="13" name="Picture Placeholder 3"/>
          <p:cNvSpPr>
            <a:spLocks noGrp="1"/>
          </p:cNvSpPr>
          <p:nvPr>
            <p:ph type="pic" sz="quarter" idx="15"/>
          </p:nvPr>
        </p:nvSpPr>
        <p:spPr>
          <a:xfrm>
            <a:off x="4640600" y="1325001"/>
            <a:ext cx="4005262" cy="1352550"/>
          </a:xfrm>
          <a:prstGeom prst="rect">
            <a:avLst/>
          </a:prstGeom>
        </p:spPr>
        <p:txBody>
          <a:bodyPr/>
          <a:lstStyle/>
          <a:p>
            <a:endParaRPr lang="en-SG"/>
          </a:p>
        </p:txBody>
      </p:sp>
      <p:sp>
        <p:nvSpPr>
          <p:cNvPr id="14" name="Content Placeholder 2"/>
          <p:cNvSpPr>
            <a:spLocks noGrp="1"/>
          </p:cNvSpPr>
          <p:nvPr>
            <p:ph sz="quarter" idx="10" hasCustomPrompt="1"/>
          </p:nvPr>
        </p:nvSpPr>
        <p:spPr>
          <a:xfrm>
            <a:off x="452966" y="2677824"/>
            <a:ext cx="4004735" cy="2319738"/>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quarter" idx="16" hasCustomPrompt="1"/>
          </p:nvPr>
        </p:nvSpPr>
        <p:spPr>
          <a:xfrm>
            <a:off x="4641127" y="2677824"/>
            <a:ext cx="4004735" cy="2319738"/>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6"/>
          <p:cNvSpPr>
            <a:spLocks noGrp="1"/>
          </p:cNvSpPr>
          <p:nvPr>
            <p:ph type="title" hasCustomPrompt="1"/>
          </p:nvPr>
        </p:nvSpPr>
        <p:spPr>
          <a:xfrm>
            <a:off x="456580" y="236423"/>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Tree>
    <p:extLst>
      <p:ext uri="{BB962C8B-B14F-4D97-AF65-F5344CB8AC3E}">
        <p14:creationId xmlns:p14="http://schemas.microsoft.com/office/powerpoint/2010/main" val="31450391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0"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4" name="Title 6"/>
          <p:cNvSpPr>
            <a:spLocks noGrp="1"/>
          </p:cNvSpPr>
          <p:nvPr>
            <p:ph type="title" hasCustomPrompt="1"/>
          </p:nvPr>
        </p:nvSpPr>
        <p:spPr>
          <a:xfrm>
            <a:off x="456580" y="236423"/>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6"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2705252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L) and Image(R)">
    <p:bg>
      <p:bgPr>
        <a:solidFill>
          <a:schemeClr val="bg1"/>
        </a:solidFill>
        <a:effectLst/>
      </p:bgPr>
    </p:bg>
    <p:spTree>
      <p:nvGrpSpPr>
        <p:cNvPr id="1" name=""/>
        <p:cNvGrpSpPr/>
        <p:nvPr/>
      </p:nvGrpSpPr>
      <p:grpSpPr>
        <a:xfrm>
          <a:off x="0" y="0"/>
          <a:ext cx="0" cy="0"/>
          <a:chOff x="0" y="0"/>
          <a:chExt cx="0" cy="0"/>
        </a:xfrm>
      </p:grpSpPr>
      <p:sp>
        <p:nvSpPr>
          <p:cNvPr id="17"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Picture Placeholder WhiteBG"/>
          <p:cNvSpPr/>
          <p:nvPr userDrawn="1"/>
        </p:nvSpPr>
        <p:spPr>
          <a:xfrm>
            <a:off x="6296326" y="0"/>
            <a:ext cx="2847976"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Picture Placeholder"/>
          <p:cNvSpPr>
            <a:spLocks noGrp="1"/>
          </p:cNvSpPr>
          <p:nvPr>
            <p:ph type="pic" sz="quarter" idx="18"/>
          </p:nvPr>
        </p:nvSpPr>
        <p:spPr>
          <a:xfrm>
            <a:off x="6296327" y="0"/>
            <a:ext cx="2847975"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11" name="Subtext Placeholder"/>
          <p:cNvSpPr>
            <a:spLocks noGrp="1"/>
          </p:cNvSpPr>
          <p:nvPr>
            <p:ph type="body" sz="quarter" idx="16" hasCustomPrompt="1"/>
          </p:nvPr>
        </p:nvSpPr>
        <p:spPr>
          <a:xfrm>
            <a:off x="523644" y="3003414"/>
            <a:ext cx="5162898" cy="390355"/>
          </a:xfrm>
          <a:prstGeom prst="rect">
            <a:avLst/>
          </a:prstGeom>
        </p:spPr>
        <p:txBody>
          <a:bodyPr wrap="square" lIns="57397" tIns="28698" rIns="57397" bIns="28698" anchor="t">
            <a:spAutoFit/>
          </a:bodyPr>
          <a:lstStyle>
            <a:lvl1pPr marL="0" marR="0" indent="0" algn="ctr" defTabSz="914400" rtl="0" eaLnBrk="1" fontAlgn="auto" latinLnBrk="0" hangingPunct="1">
              <a:lnSpc>
                <a:spcPct val="120000"/>
              </a:lnSpc>
              <a:spcBef>
                <a:spcPts val="0"/>
              </a:spcBef>
              <a:spcAft>
                <a:spcPts val="0"/>
              </a:spcAft>
              <a:buClrTx/>
              <a:buSzTx/>
              <a:buFont typeface="Wingdings" panose="05000000000000000000" pitchFamily="2" charset="2"/>
              <a:buNone/>
              <a:tabLst/>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800" indent="-228600" algn="ctr">
              <a:buFont typeface="Wingdings" panose="05000000000000000000" pitchFamily="2" charset="2"/>
              <a:buChar char="§"/>
              <a:defRPr sz="1800">
                <a:solidFill>
                  <a:schemeClr val="accent3"/>
                </a:solidFill>
              </a:defRPr>
            </a:lvl2pPr>
            <a:lvl3pPr marL="1143000" indent="-228600">
              <a:buFont typeface="Wingdings" panose="05000000000000000000" pitchFamily="2" charset="2"/>
              <a:buChar char="§"/>
              <a:defRPr sz="1800">
                <a:solidFill>
                  <a:schemeClr val="accent3"/>
                </a:solidFill>
              </a:defRPr>
            </a:lvl3pPr>
            <a:lvl4pPr marL="1600200" indent="-228600">
              <a:buFont typeface="Wingdings" panose="05000000000000000000" pitchFamily="2" charset="2"/>
              <a:buChar char="§"/>
              <a:defRPr sz="1600">
                <a:solidFill>
                  <a:schemeClr val="accent3"/>
                </a:solidFill>
              </a:defRPr>
            </a:lvl4pPr>
            <a:lvl5pPr>
              <a:buFont typeface="Wingdings" panose="05000000000000000000" pitchFamily="2" charset="2"/>
              <a:buChar char="§"/>
              <a:defRPr sz="1200">
                <a:solidFill>
                  <a:schemeClr val="accent3"/>
                </a:solidFill>
              </a:defRPr>
            </a:lvl5pPr>
          </a:lstStyle>
          <a:p>
            <a:r>
              <a:rPr lang="en-GB" dirty="0"/>
              <a:t>[Segoe UI 18pt Cyan]</a:t>
            </a:r>
          </a:p>
        </p:txBody>
      </p:sp>
      <p:sp>
        <p:nvSpPr>
          <p:cNvPr id="12" name="Title Placeholder"/>
          <p:cNvSpPr>
            <a:spLocks noGrp="1"/>
          </p:cNvSpPr>
          <p:nvPr>
            <p:ph type="body" sz="quarter" idx="17" hasCustomPrompt="1"/>
          </p:nvPr>
        </p:nvSpPr>
        <p:spPr>
          <a:xfrm>
            <a:off x="528568" y="1591238"/>
            <a:ext cx="5156614" cy="1412173"/>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800" indent="-228600" algn="ctr">
              <a:buFont typeface="Wingdings" panose="05000000000000000000" pitchFamily="2" charset="2"/>
              <a:buChar char="§"/>
              <a:defRPr>
                <a:solidFill>
                  <a:schemeClr val="bg1"/>
                </a:solidFill>
              </a:defRPr>
            </a:lvl2pPr>
            <a:lvl3pPr marL="1257300" indent="-342900" algn="ctr">
              <a:buFont typeface="Wingdings" panose="05000000000000000000" pitchFamily="2" charset="2"/>
              <a:buChar char="§"/>
              <a:defRPr>
                <a:solidFill>
                  <a:schemeClr val="bg1"/>
                </a:solidFill>
              </a:defRPr>
            </a:lvl3pPr>
            <a:lvl4pPr marL="1600200" indent="-228600" algn="ctr">
              <a:buFont typeface="Wingdings" panose="05000000000000000000" pitchFamily="2" charset="2"/>
              <a:buChar char="§"/>
              <a:defRPr>
                <a:solidFill>
                  <a:schemeClr val="bg1"/>
                </a:solidFill>
              </a:defRPr>
            </a:lvl4pPr>
            <a:lvl5pPr marL="1828800" indent="0" algn="ctr">
              <a:buFont typeface="Wingdings" panose="05000000000000000000" pitchFamily="2" charset="2"/>
              <a:buNone/>
              <a:defRPr>
                <a:solidFill>
                  <a:schemeClr val="bg1"/>
                </a:solidFill>
              </a:defRPr>
            </a:lvl5pPr>
          </a:lstStyle>
          <a:p>
            <a:r>
              <a:rPr lang="en-SG" dirty="0"/>
              <a:t>[Segoe UI 44pt Bold Middle-Align]</a:t>
            </a:r>
          </a:p>
        </p:txBody>
      </p:sp>
      <p:sp>
        <p:nvSpPr>
          <p:cNvPr id="10" name="Footer Placeholder 4"/>
          <p:cNvSpPr>
            <a:spLocks noGrp="1"/>
          </p:cNvSpPr>
          <p:nvPr>
            <p:ph type="ftr" sz="quarter" idx="3"/>
          </p:nvPr>
        </p:nvSpPr>
        <p:spPr>
          <a:xfrm>
            <a:off x="2451482"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31958060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End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2"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8" name="Black Filter"/>
          <p:cNvSpPr/>
          <p:nvPr userDrawn="1"/>
        </p:nvSpPr>
        <p:spPr>
          <a:xfrm>
            <a:off x="1" y="2"/>
            <a:ext cx="9143999" cy="5143499"/>
          </a:xfrm>
          <a:prstGeom prst="rect">
            <a:avLst/>
          </a:prstGeom>
          <a:solidFill>
            <a:schemeClr val="tx1">
              <a:alpha val="6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Segoe UI" panose="020B0502040204020203" pitchFamily="34" charset="0"/>
              <a:ea typeface="Segoe UI" panose="020B0502040204020203" pitchFamily="34" charset="0"/>
              <a:cs typeface="Segoe UI" panose="020B0502040204020203" pitchFamily="34" charset="0"/>
            </a:endParaRPr>
          </a:p>
        </p:txBody>
      </p:sp>
      <p:pic>
        <p:nvPicPr>
          <p:cNvPr id="17" name="Logo">
            <a:extLst>
              <a:ext uri="{FF2B5EF4-FFF2-40B4-BE49-F238E27FC236}">
                <a16:creationId xmlns:a16="http://schemas.microsoft.com/office/drawing/2014/main" id="{D37E2459-7365-E64A-B0C6-953CADA49DD3}"/>
              </a:ext>
            </a:extLst>
          </p:cNvPr>
          <p:cNvPicPr>
            <a:picLocks noChangeAspect="1"/>
          </p:cNvPicPr>
          <p:nvPr userDrawn="1"/>
        </p:nvPicPr>
        <p:blipFill>
          <a:blip r:embed="rId3"/>
          <a:stretch>
            <a:fillRect/>
          </a:stretch>
        </p:blipFill>
        <p:spPr>
          <a:xfrm>
            <a:off x="4188560" y="4171289"/>
            <a:ext cx="766881" cy="223269"/>
          </a:xfrm>
          <a:prstGeom prst="rect">
            <a:avLst/>
          </a:prstGeom>
        </p:spPr>
      </p:pic>
      <p:sp>
        <p:nvSpPr>
          <p:cNvPr id="14" name="Logo Watermark"/>
          <p:cNvSpPr/>
          <p:nvPr userDrawn="1"/>
        </p:nvSpPr>
        <p:spPr>
          <a:xfrm>
            <a:off x="3730270" y="1721156"/>
            <a:ext cx="1683464" cy="1701190"/>
          </a:xfrm>
          <a:prstGeom prst="rect">
            <a:avLst/>
          </a:prstGeom>
          <a:blipFill dpi="0" rotWithShape="1">
            <a:blip r:embed="rId4">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5" name="Subtitle Placeholder"/>
          <p:cNvSpPr>
            <a:spLocks noGrp="1"/>
          </p:cNvSpPr>
          <p:nvPr>
            <p:ph type="body" sz="quarter" idx="18" hasCustomPrompt="1"/>
          </p:nvPr>
        </p:nvSpPr>
        <p:spPr>
          <a:xfrm>
            <a:off x="503766" y="2903154"/>
            <a:ext cx="8092967" cy="359514"/>
          </a:xfrm>
          <a:prstGeom prst="rect">
            <a:avLst/>
          </a:prstGeom>
        </p:spPr>
        <p:txBody>
          <a:bodyPr wrap="square" lIns="57397" tIns="28698" rIns="57397" bIns="28698" anchor="t">
            <a:spAutoFit/>
          </a:bodyPr>
          <a:lstStyle>
            <a:lvl1pPr marL="0" indent="0" algn="ctr">
              <a:lnSpc>
                <a:spcPct val="120000"/>
              </a:lnSpc>
              <a:spcBef>
                <a:spcPts val="0"/>
              </a:spcBef>
              <a:buSzTx/>
              <a:buFont typeface="Wingdings" panose="05000000000000000000" pitchFamily="2" charset="2"/>
              <a:buNone/>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sz="1800">
                <a:solidFill>
                  <a:schemeClr val="accent3"/>
                </a:solidFill>
              </a:defRPr>
            </a:lvl2pPr>
            <a:lvl3pPr marL="1142972" indent="-228594" algn="ctr">
              <a:buFont typeface="Wingdings" panose="05000000000000000000" pitchFamily="2" charset="2"/>
              <a:buChar char="§"/>
              <a:defRPr sz="1800">
                <a:solidFill>
                  <a:schemeClr val="accent3"/>
                </a:solidFill>
              </a:defRPr>
            </a:lvl3pPr>
            <a:lvl4pPr marL="1600160" indent="-228594" algn="ctr">
              <a:buFont typeface="Wingdings" panose="05000000000000000000" pitchFamily="2" charset="2"/>
              <a:buChar char="§"/>
              <a:defRPr sz="1600">
                <a:solidFill>
                  <a:schemeClr val="accent3"/>
                </a:solidFill>
              </a:defRPr>
            </a:lvl4pPr>
            <a:lvl5pPr marL="2057348" indent="-228594" algn="ctr">
              <a:buFont typeface="Wingdings" panose="05000000000000000000" pitchFamily="2" charset="2"/>
              <a:buChar char="§"/>
              <a:defRPr sz="1400">
                <a:solidFill>
                  <a:schemeClr val="accent3"/>
                </a:solidFill>
              </a:defRPr>
            </a:lvl5pPr>
          </a:lstStyle>
          <a:p>
            <a:r>
              <a:rPr lang="en-GB" dirty="0"/>
              <a:t>[Segoe UI 18pt Cyan]</a:t>
            </a:r>
          </a:p>
        </p:txBody>
      </p:sp>
      <p:sp>
        <p:nvSpPr>
          <p:cNvPr id="16" name="Title Placeholder"/>
          <p:cNvSpPr>
            <a:spLocks noGrp="1"/>
          </p:cNvSpPr>
          <p:nvPr>
            <p:ph type="body" sz="quarter" idx="19" hasCustomPrompt="1"/>
          </p:nvPr>
        </p:nvSpPr>
        <p:spPr>
          <a:xfrm>
            <a:off x="508690" y="2158394"/>
            <a:ext cx="8083116" cy="735065"/>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a:solidFill>
                  <a:schemeClr val="bg1"/>
                </a:solidFill>
              </a:defRPr>
            </a:lvl2pPr>
            <a:lvl3pPr marL="1142972" indent="-228594" algn="ctr">
              <a:buFont typeface="Wingdings" panose="05000000000000000000" pitchFamily="2" charset="2"/>
              <a:buChar char="§"/>
              <a:defRPr>
                <a:solidFill>
                  <a:schemeClr val="bg1"/>
                </a:solidFill>
              </a:defRPr>
            </a:lvl3pPr>
            <a:lvl4pPr marL="1600160" indent="-228594" algn="ctr">
              <a:buFont typeface="Wingdings" panose="05000000000000000000" pitchFamily="2" charset="2"/>
              <a:buChar char="§"/>
              <a:defRPr>
                <a:solidFill>
                  <a:schemeClr val="bg1"/>
                </a:solidFill>
              </a:defRPr>
            </a:lvl4pPr>
            <a:lvl5pPr marL="2057348" indent="-228594" algn="ctr">
              <a:buFont typeface="Wingdings" panose="05000000000000000000" pitchFamily="2" charset="2"/>
              <a:buChar char="§"/>
              <a:defRPr>
                <a:solidFill>
                  <a:schemeClr val="bg1"/>
                </a:solidFill>
              </a:defRPr>
            </a:lvl5pPr>
            <a:lvl6pPr marL="2514537" indent="-228594" algn="ctr">
              <a:buFont typeface="Wingdings" panose="05000000000000000000" pitchFamily="2" charset="2"/>
              <a:buChar char="§"/>
              <a:defRPr>
                <a:solidFill>
                  <a:schemeClr val="bg1"/>
                </a:solidFill>
              </a:defRPr>
            </a:lvl6pPr>
          </a:lstStyle>
          <a:p>
            <a:r>
              <a:rPr lang="en-SG" dirty="0"/>
              <a:t>[Segoe UI 44pt White Bold]</a:t>
            </a:r>
            <a:endParaRPr lang="en-US" dirty="0"/>
          </a:p>
        </p:txBody>
      </p:sp>
      <p:sp>
        <p:nvSpPr>
          <p:cNvPr id="9" name="Footer Placeholder 4"/>
          <p:cNvSpPr>
            <a:spLocks noGrp="1"/>
          </p:cNvSpPr>
          <p:nvPr>
            <p:ph type="ftr" sz="quarter" idx="3"/>
          </p:nvPr>
        </p:nvSpPr>
        <p:spPr>
          <a:xfrm>
            <a:off x="3906532" y="4749529"/>
            <a:ext cx="1330939" cy="165102"/>
          </a:xfrm>
          <a:prstGeom prst="rect">
            <a:avLst/>
          </a:prstGeom>
        </p:spPr>
        <p:txBody>
          <a:bodyPr vert="horz" lIns="91440" tIns="45720" rIns="91440" bIns="45720" rtlCol="0" anchor="ctr"/>
          <a:lstStyle>
            <a:lvl1pPr algn="l">
              <a:defRPr sz="700" b="0">
                <a:solidFill>
                  <a:schemeClr val="tx1">
                    <a:lumMod val="65000"/>
                    <a:lumOff val="35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21041473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ver Page + Animated Logo &amp; BG">
    <p:bg>
      <p:bgPr>
        <a:solidFill>
          <a:srgbClr val="262626"/>
        </a:solidFill>
        <a:effectLst/>
      </p:bgPr>
    </p:bg>
    <p:spTree>
      <p:nvGrpSpPr>
        <p:cNvPr id="1" name="Shape 101"/>
        <p:cNvGrpSpPr/>
        <p:nvPr/>
      </p:nvGrpSpPr>
      <p:grpSpPr>
        <a:xfrm>
          <a:off x="0" y="0"/>
          <a:ext cx="0" cy="0"/>
          <a:chOff x="0" y="0"/>
          <a:chExt cx="0" cy="0"/>
        </a:xfrm>
      </p:grpSpPr>
      <p:sp>
        <p:nvSpPr>
          <p:cNvPr id="11"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3" name="Blue Filter"/>
          <p:cNvSpPr/>
          <p:nvPr userDrawn="1"/>
        </p:nvSpPr>
        <p:spPr>
          <a:xfrm>
            <a:off x="0" y="1"/>
            <a:ext cx="9144000" cy="5153193"/>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2" name="Left_Shape_02">
            <a:extLst>
              <a:ext uri="{FF2B5EF4-FFF2-40B4-BE49-F238E27FC236}">
                <a16:creationId xmlns:a16="http://schemas.microsoft.com/office/drawing/2014/main" id="{9547D362-8746-904A-BA49-73D3B6A3B0DC}"/>
              </a:ext>
            </a:extLst>
          </p:cNvPr>
          <p:cNvSpPr/>
          <p:nvPr userDrawn="1"/>
        </p:nvSpPr>
        <p:spPr>
          <a:xfrm rot="21343726">
            <a:off x="-16933" y="-108652"/>
            <a:ext cx="3357646" cy="5312883"/>
          </a:xfrm>
          <a:custGeom>
            <a:avLst/>
            <a:gdLst>
              <a:gd name="connsiteX0" fmla="*/ 3357646 w 3357646"/>
              <a:gd name="connsiteY0" fmla="*/ 211478 h 5312883"/>
              <a:gd name="connsiteX1" fmla="*/ 2320772 w 3357646"/>
              <a:gd name="connsiteY1" fmla="*/ 5312883 h 5312883"/>
              <a:gd name="connsiteX2" fmla="*/ 0 w 3357646"/>
              <a:gd name="connsiteY2" fmla="*/ 5139555 h 5312883"/>
              <a:gd name="connsiteX3" fmla="*/ 0 w 3357646"/>
              <a:gd name="connsiteY3" fmla="*/ 2821194 h 5312883"/>
              <a:gd name="connsiteX4" fmla="*/ 210702 w 3357646"/>
              <a:gd name="connsiteY4" fmla="*/ 0 h 531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646" h="5312883">
                <a:moveTo>
                  <a:pt x="3357646" y="211478"/>
                </a:moveTo>
                <a:lnTo>
                  <a:pt x="2320772" y="5312883"/>
                </a:lnTo>
                <a:lnTo>
                  <a:pt x="0" y="5139555"/>
                </a:lnTo>
                <a:lnTo>
                  <a:pt x="0" y="2821194"/>
                </a:lnTo>
                <a:lnTo>
                  <a:pt x="210702" y="0"/>
                </a:lnTo>
                <a:close/>
              </a:path>
            </a:pathLst>
          </a:cu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800"/>
              <a:t>Left_Shape_01</a:t>
            </a:r>
          </a:p>
        </p:txBody>
      </p:sp>
      <p:sp>
        <p:nvSpPr>
          <p:cNvPr id="7" name="Left_Shape_01">
            <a:extLst>
              <a:ext uri="{FF2B5EF4-FFF2-40B4-BE49-F238E27FC236}">
                <a16:creationId xmlns:a16="http://schemas.microsoft.com/office/drawing/2014/main" id="{6F422B53-EF7A-0D48-95F6-0B654978D329}"/>
              </a:ext>
            </a:extLst>
          </p:cNvPr>
          <p:cNvSpPr/>
          <p:nvPr userDrawn="1"/>
        </p:nvSpPr>
        <p:spPr>
          <a:xfrm>
            <a:off x="-54708" y="-1"/>
            <a:ext cx="3208328" cy="5171092"/>
          </a:xfrm>
          <a:custGeom>
            <a:avLst/>
            <a:gdLst>
              <a:gd name="connsiteX0" fmla="*/ 0 w 3839592"/>
              <a:gd name="connsiteY0" fmla="*/ 0 h 6956154"/>
              <a:gd name="connsiteX1" fmla="*/ 3839592 w 3839592"/>
              <a:gd name="connsiteY1" fmla="*/ 0 h 6956154"/>
              <a:gd name="connsiteX2" fmla="*/ 2611396 w 3839592"/>
              <a:gd name="connsiteY2" fmla="*/ 6956154 h 6956154"/>
              <a:gd name="connsiteX3" fmla="*/ 0 w 3839592"/>
              <a:gd name="connsiteY3" fmla="*/ 6956154 h 6956154"/>
            </a:gdLst>
            <a:ahLst/>
            <a:cxnLst>
              <a:cxn ang="0">
                <a:pos x="connsiteX0" y="connsiteY0"/>
              </a:cxn>
              <a:cxn ang="0">
                <a:pos x="connsiteX1" y="connsiteY1"/>
              </a:cxn>
              <a:cxn ang="0">
                <a:pos x="connsiteX2" y="connsiteY2"/>
              </a:cxn>
              <a:cxn ang="0">
                <a:pos x="connsiteX3" y="connsiteY3"/>
              </a:cxn>
            </a:cxnLst>
            <a:rect l="l" t="t" r="r" b="b"/>
            <a:pathLst>
              <a:path w="3839592" h="6956154">
                <a:moveTo>
                  <a:pt x="0" y="0"/>
                </a:moveTo>
                <a:lnTo>
                  <a:pt x="3839592" y="0"/>
                </a:lnTo>
                <a:lnTo>
                  <a:pt x="2611396" y="6956154"/>
                </a:lnTo>
                <a:lnTo>
                  <a:pt x="0" y="69561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3" name="Subtext Placeholder"/>
          <p:cNvSpPr txBox="1">
            <a:spLocks noGrp="1"/>
          </p:cNvSpPr>
          <p:nvPr>
            <p:ph type="body" idx="1" hasCustomPrompt="1"/>
          </p:nvPr>
        </p:nvSpPr>
        <p:spPr>
          <a:xfrm>
            <a:off x="3485834" y="2751454"/>
            <a:ext cx="4885038" cy="997200"/>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lt1"/>
              </a:buClr>
              <a:buSzPct val="100000"/>
              <a:buFont typeface="Wingdings" panose="05000000000000000000" pitchFamily="2" charset="2"/>
              <a:buNone/>
              <a:defRPr sz="1200" b="0" i="0" u="none" strike="noStrike" cap="none">
                <a:solidFill>
                  <a:schemeClr val="lt1"/>
                </a:solidFill>
                <a:latin typeface="Segoe UI" panose="020B0502040204020203" pitchFamily="34" charset="0"/>
                <a:ea typeface="Segoe UI" panose="020B0502040204020203" pitchFamily="34" charset="0"/>
                <a:cs typeface="Segoe UI" panose="020B0502040204020203" pitchFamily="34" charset="0"/>
                <a:sym typeface="Segoe UI"/>
              </a:defRPr>
            </a:lvl1pPr>
            <a:lvl2pPr marL="552429" marR="0" lvl="1" indent="-285743"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2pPr>
            <a:lvl3pPr marL="831815" marR="0" lvl="2" indent="-285743"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3pPr>
            <a:lvl4pPr marL="1111202" marR="0" lvl="3" indent="-285743"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4pPr>
            <a:lvl5pPr marL="1390587" marR="0" lvl="4" indent="-285743"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5pPr>
            <a:lvl6pPr marL="2400180" marR="0" lvl="5" indent="0" algn="l" rtl="0">
              <a:lnSpc>
                <a:spcPct val="90000"/>
              </a:lnSpc>
              <a:spcBef>
                <a:spcPts val="500"/>
              </a:spcBef>
              <a:buClr>
                <a:schemeClr val="dk1"/>
              </a:buClr>
              <a:buSzPct val="100000"/>
              <a:buFont typeface="Wingdings" panose="05000000000000000000" pitchFamily="2" charset="2"/>
              <a:buNone/>
              <a:defRPr sz="1000" b="0" i="0" u="none" strike="noStrike" cap="none">
                <a:solidFill>
                  <a:schemeClr val="bg1"/>
                </a:solidFill>
                <a:latin typeface="Segoe UI"/>
                <a:ea typeface="Segoe UI"/>
                <a:cs typeface="Segoe UI"/>
                <a:sym typeface="Segoe UI"/>
              </a:defRPr>
            </a:lvl6pPr>
            <a:lvl7pPr marL="2971652" marR="0" lvl="6" indent="-114294" algn="l" rtl="0">
              <a:lnSpc>
                <a:spcPct val="90000"/>
              </a:lnSpc>
              <a:spcBef>
                <a:spcPts val="500"/>
              </a:spcBef>
              <a:buClr>
                <a:schemeClr val="dk1"/>
              </a:buClr>
              <a:buSzPct val="100000"/>
              <a:buFont typeface="Segoe UI"/>
              <a:buChar char="•"/>
              <a:defRPr sz="1800" b="0" i="0" u="none" strike="noStrike" cap="none">
                <a:solidFill>
                  <a:schemeClr val="dk1"/>
                </a:solidFill>
                <a:latin typeface="Segoe UI"/>
                <a:ea typeface="Segoe UI"/>
                <a:cs typeface="Segoe UI"/>
                <a:sym typeface="Segoe UI"/>
              </a:defRPr>
            </a:lvl7pPr>
            <a:lvl8pPr marL="3428829" marR="0" lvl="7" indent="-114294" algn="l" rtl="0">
              <a:lnSpc>
                <a:spcPct val="90000"/>
              </a:lnSpc>
              <a:spcBef>
                <a:spcPts val="500"/>
              </a:spcBef>
              <a:buClr>
                <a:schemeClr val="dk1"/>
              </a:buClr>
              <a:buSzPct val="100000"/>
              <a:buFont typeface="Segoe UI"/>
              <a:buChar char="•"/>
              <a:defRPr sz="1800" b="0" i="0" u="none" strike="noStrike" cap="none">
                <a:solidFill>
                  <a:schemeClr val="dk1"/>
                </a:solidFill>
                <a:latin typeface="Segoe UI"/>
                <a:ea typeface="Segoe UI"/>
                <a:cs typeface="Segoe UI"/>
                <a:sym typeface="Segoe UI"/>
              </a:defRPr>
            </a:lvl8pPr>
            <a:lvl9pPr marL="3886006" marR="0" lvl="8" indent="-114294" algn="l" rtl="0">
              <a:lnSpc>
                <a:spcPct val="90000"/>
              </a:lnSpc>
              <a:spcBef>
                <a:spcPts val="500"/>
              </a:spcBef>
              <a:buClr>
                <a:schemeClr val="dk1"/>
              </a:buClr>
              <a:buSzPct val="100000"/>
              <a:buFont typeface="Segoe UI"/>
              <a:buChar char="•"/>
              <a:defRPr sz="1800" b="0" i="0" u="none" strike="noStrike" cap="none">
                <a:solidFill>
                  <a:schemeClr val="dk1"/>
                </a:solidFill>
                <a:latin typeface="Segoe UI"/>
                <a:ea typeface="Segoe UI"/>
                <a:cs typeface="Segoe UI"/>
                <a:sym typeface="Segoe UI"/>
              </a:defRPr>
            </a:lvl9pPr>
          </a:lstStyle>
          <a:p>
            <a:r>
              <a:rPr lang="en-SG" dirty="0"/>
              <a:t>[Segoe UI 12pt White Top-Align]</a:t>
            </a:r>
          </a:p>
        </p:txBody>
      </p:sp>
      <p:sp>
        <p:nvSpPr>
          <p:cNvPr id="102" name="Title Placeholder"/>
          <p:cNvSpPr txBox="1">
            <a:spLocks noGrp="1"/>
          </p:cNvSpPr>
          <p:nvPr>
            <p:ph type="title" hasCustomPrompt="1"/>
          </p:nvPr>
        </p:nvSpPr>
        <p:spPr>
          <a:xfrm>
            <a:off x="3486378" y="1215516"/>
            <a:ext cx="4884676" cy="1384066"/>
          </a:xfrm>
          <a:prstGeom prst="rect">
            <a:avLst/>
          </a:prstGeom>
          <a:noFill/>
          <a:ln>
            <a:noFill/>
          </a:ln>
        </p:spPr>
        <p:txBody>
          <a:bodyPr lIns="91425" tIns="91425" rIns="91425" bIns="91425" anchor="t" anchorCtr="0"/>
          <a:lstStyle>
            <a:lvl1pPr marL="0" marR="0" lvl="0" indent="0" algn="l" rtl="0">
              <a:lnSpc>
                <a:spcPct val="100000"/>
              </a:lnSpc>
              <a:spcBef>
                <a:spcPts val="0"/>
              </a:spcBef>
              <a:buClr>
                <a:schemeClr val="bg1"/>
              </a:buClr>
              <a:buSzPct val="100000"/>
              <a:buFont typeface="Wingdings" panose="05000000000000000000" pitchFamily="2" charset="2"/>
              <a:buNone/>
              <a:defRPr sz="2800" b="1" i="0" u="none" strike="noStrike" cap="none" baseline="0">
                <a:solidFill>
                  <a:schemeClr val="lt1"/>
                </a:solidFill>
                <a:latin typeface="Segoe UI" panose="020B0502040204020203" pitchFamily="34" charset="0"/>
                <a:ea typeface="Segoe UI" panose="020B0502040204020203" pitchFamily="34" charset="0"/>
                <a:cs typeface="Segoe UI" panose="020B0502040204020203" pitchFamily="34" charset="0"/>
                <a:sym typeface="Segoe UI"/>
              </a:defRPr>
            </a:lvl1pPr>
            <a:lvl2pPr lvl="1" indent="0" rtl="0">
              <a:spcBef>
                <a:spcPts val="0"/>
              </a:spcBef>
              <a:buSzPct val="77777"/>
              <a:buNone/>
              <a:defRPr sz="1800"/>
            </a:lvl2pPr>
            <a:lvl3pPr lvl="2" indent="0" rtl="0">
              <a:spcBef>
                <a:spcPts val="0"/>
              </a:spcBef>
              <a:buSzPct val="77777"/>
              <a:buNone/>
              <a:defRPr sz="1800"/>
            </a:lvl3pPr>
            <a:lvl4pPr lvl="3" indent="0" rtl="0">
              <a:spcBef>
                <a:spcPts val="0"/>
              </a:spcBef>
              <a:buSzPct val="77777"/>
              <a:buNone/>
              <a:defRPr sz="1800"/>
            </a:lvl4pPr>
            <a:lvl5pPr lvl="4" indent="0" rtl="0">
              <a:spcBef>
                <a:spcPts val="0"/>
              </a:spcBef>
              <a:buSzPct val="77777"/>
              <a:buNone/>
              <a:defRPr sz="1800"/>
            </a:lvl5pPr>
            <a:lvl6pPr lvl="5" indent="0" rtl="0">
              <a:spcBef>
                <a:spcPts val="0"/>
              </a:spcBef>
              <a:buSzPct val="77777"/>
              <a:buNone/>
              <a:defRPr sz="1800"/>
            </a:lvl6pPr>
            <a:lvl7pPr lvl="6" indent="0" rtl="0">
              <a:spcBef>
                <a:spcPts val="0"/>
              </a:spcBef>
              <a:buSzPct val="77777"/>
              <a:buNone/>
              <a:defRPr sz="1800"/>
            </a:lvl7pPr>
            <a:lvl8pPr lvl="7" indent="0" rtl="0">
              <a:spcBef>
                <a:spcPts val="0"/>
              </a:spcBef>
              <a:buSzPct val="77777"/>
              <a:buNone/>
              <a:defRPr sz="1800"/>
            </a:lvl8pPr>
            <a:lvl9pPr lvl="8" indent="0" rtl="0">
              <a:spcBef>
                <a:spcPts val="0"/>
              </a:spcBef>
              <a:buSzPct val="77777"/>
              <a:buNone/>
              <a:defRPr sz="1800"/>
            </a:lvl9pPr>
          </a:lstStyle>
          <a:p>
            <a:r>
              <a:rPr lang="en-SG" dirty="0"/>
              <a:t>[Segoe UI 28pt White Bold Top-Align]</a:t>
            </a:r>
            <a:endParaRPr dirty="0"/>
          </a:p>
        </p:txBody>
      </p:sp>
      <p:pic>
        <p:nvPicPr>
          <p:cNvPr id="5" name="Animated Logo">
            <a:extLst>
              <a:ext uri="{FF2B5EF4-FFF2-40B4-BE49-F238E27FC236}">
                <a16:creationId xmlns:a16="http://schemas.microsoft.com/office/drawing/2014/main" id="{E6E1D7E0-330B-644F-B56A-897AAAA9D14E}"/>
              </a:ext>
            </a:extLst>
          </p:cNvPr>
          <p:cNvPicPr>
            <a:picLocks noChangeAspect="1"/>
          </p:cNvPicPr>
          <p:nvPr userDrawn="1"/>
        </p:nvPicPr>
        <p:blipFill>
          <a:blip r:embed="rId3"/>
          <a:stretch>
            <a:fillRect/>
          </a:stretch>
        </p:blipFill>
        <p:spPr>
          <a:xfrm>
            <a:off x="322213" y="1463233"/>
            <a:ext cx="2014959" cy="2014959"/>
          </a:xfrm>
          <a:prstGeom prst="rect">
            <a:avLst/>
          </a:prstGeom>
        </p:spPr>
      </p:pic>
      <p:sp>
        <p:nvSpPr>
          <p:cNvPr id="9" name="Footer Placeholder 4"/>
          <p:cNvSpPr>
            <a:spLocks noGrp="1"/>
          </p:cNvSpPr>
          <p:nvPr>
            <p:ph type="ftr" sz="quarter" idx="3"/>
          </p:nvPr>
        </p:nvSpPr>
        <p:spPr>
          <a:xfrm>
            <a:off x="5262884"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21873596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bjective Page">
    <p:bg>
      <p:bgPr>
        <a:solidFill>
          <a:srgbClr val="2F2883"/>
        </a:solidFill>
        <a:effectLst/>
      </p:bgPr>
    </p:bg>
    <p:spTree>
      <p:nvGrpSpPr>
        <p:cNvPr id="1" name=""/>
        <p:cNvGrpSpPr/>
        <p:nvPr/>
      </p:nvGrpSpPr>
      <p:grpSpPr>
        <a:xfrm>
          <a:off x="0" y="0"/>
          <a:ext cx="0" cy="0"/>
          <a:chOff x="0" y="0"/>
          <a:chExt cx="0" cy="0"/>
        </a:xfrm>
      </p:grpSpPr>
      <p:sp>
        <p:nvSpPr>
          <p:cNvPr id="8"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Blue Filter"/>
          <p:cNvSpPr/>
          <p:nvPr userDrawn="1"/>
        </p:nvSpPr>
        <p:spPr>
          <a:xfrm>
            <a:off x="0" y="1"/>
            <a:ext cx="9144000" cy="5153193"/>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0" name="Title Placeholder"/>
          <p:cNvSpPr>
            <a:spLocks noGrp="1"/>
          </p:cNvSpPr>
          <p:nvPr>
            <p:ph type="body" sz="quarter" idx="10" hasCustomPrompt="1"/>
          </p:nvPr>
        </p:nvSpPr>
        <p:spPr>
          <a:xfrm>
            <a:off x="3211826" y="604434"/>
            <a:ext cx="5542065" cy="3890074"/>
          </a:xfrm>
          <a:prstGeom prst="rect">
            <a:avLst/>
          </a:prstGeom>
        </p:spPr>
        <p:txBody>
          <a:bodyPr anchor="ctr"/>
          <a:lstStyle>
            <a:lvl1pPr marL="0" marR="0" indent="0" algn="l" defTabSz="914378" rtl="0" eaLnBrk="1" fontAlgn="auto" latinLnBrk="0" hangingPunct="1">
              <a:lnSpc>
                <a:spcPct val="90000"/>
              </a:lnSpc>
              <a:spcBef>
                <a:spcPts val="1000"/>
              </a:spcBef>
              <a:spcAft>
                <a:spcPts val="0"/>
              </a:spcAft>
              <a:buClrTx/>
              <a:buSzTx/>
              <a:buFont typeface="Wingdings" panose="05000000000000000000" pitchFamily="2" charset="2"/>
              <a:buNone/>
              <a:tabLst/>
              <a:defRPr sz="3200" b="1"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629870" indent="-342892">
              <a:buFont typeface="Wingdings" panose="05000000000000000000" pitchFamily="2" charset="2"/>
              <a:buChar char="§"/>
              <a:defRPr>
                <a:solidFill>
                  <a:schemeClr val="bg1"/>
                </a:solidFill>
              </a:defRPr>
            </a:lvl2pPr>
            <a:lvl3pPr marL="916846" indent="-342892">
              <a:buFont typeface="Wingdings" panose="05000000000000000000" pitchFamily="2" charset="2"/>
              <a:buChar char="§"/>
              <a:defRPr>
                <a:solidFill>
                  <a:schemeClr val="bg1"/>
                </a:solidFill>
              </a:defRPr>
            </a:lvl3pPr>
            <a:lvl4pPr marL="1146675" indent="-285743">
              <a:buFont typeface="Wingdings" panose="05000000000000000000" pitchFamily="2" charset="2"/>
              <a:buChar char="§"/>
              <a:defRPr>
                <a:solidFill>
                  <a:schemeClr val="bg1"/>
                </a:solidFill>
              </a:defRPr>
            </a:lvl4pPr>
            <a:lvl5pPr marL="1147910" indent="0">
              <a:buFont typeface="Wingdings" panose="05000000000000000000" pitchFamily="2" charset="2"/>
              <a:buNone/>
              <a:defRPr>
                <a:solidFill>
                  <a:schemeClr val="bg1"/>
                </a:solidFill>
              </a:defRPr>
            </a:lvl5pPr>
          </a:lstStyle>
          <a:p>
            <a:pPr lvl="0"/>
            <a:r>
              <a:rPr lang="en-US" dirty="0"/>
              <a:t>[Segoe UI 32pt White Bold Middle-Align]</a:t>
            </a:r>
          </a:p>
          <a:p>
            <a:pPr lvl="0"/>
            <a:r>
              <a:rPr lang="en-US" dirty="0"/>
              <a:t>Use 28pt square white bullet regular for pointers</a:t>
            </a:r>
          </a:p>
        </p:txBody>
      </p:sp>
      <p:sp>
        <p:nvSpPr>
          <p:cNvPr id="11" name="Left_Shape_02">
            <a:extLst>
              <a:ext uri="{FF2B5EF4-FFF2-40B4-BE49-F238E27FC236}">
                <a16:creationId xmlns:a16="http://schemas.microsoft.com/office/drawing/2014/main" id="{9547D362-8746-904A-BA49-73D3B6A3B0DC}"/>
              </a:ext>
            </a:extLst>
          </p:cNvPr>
          <p:cNvSpPr/>
          <p:nvPr userDrawn="1"/>
        </p:nvSpPr>
        <p:spPr>
          <a:xfrm rot="21343726">
            <a:off x="-16933" y="-108652"/>
            <a:ext cx="3357646" cy="5312883"/>
          </a:xfrm>
          <a:custGeom>
            <a:avLst/>
            <a:gdLst>
              <a:gd name="connsiteX0" fmla="*/ 3357646 w 3357646"/>
              <a:gd name="connsiteY0" fmla="*/ 211478 h 5312883"/>
              <a:gd name="connsiteX1" fmla="*/ 2320772 w 3357646"/>
              <a:gd name="connsiteY1" fmla="*/ 5312883 h 5312883"/>
              <a:gd name="connsiteX2" fmla="*/ 0 w 3357646"/>
              <a:gd name="connsiteY2" fmla="*/ 5139555 h 5312883"/>
              <a:gd name="connsiteX3" fmla="*/ 0 w 3357646"/>
              <a:gd name="connsiteY3" fmla="*/ 2821194 h 5312883"/>
              <a:gd name="connsiteX4" fmla="*/ 210702 w 3357646"/>
              <a:gd name="connsiteY4" fmla="*/ 0 h 531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646" h="5312883">
                <a:moveTo>
                  <a:pt x="3357646" y="211478"/>
                </a:moveTo>
                <a:lnTo>
                  <a:pt x="2320772" y="5312883"/>
                </a:lnTo>
                <a:lnTo>
                  <a:pt x="0" y="5139555"/>
                </a:lnTo>
                <a:lnTo>
                  <a:pt x="0" y="2821194"/>
                </a:lnTo>
                <a:lnTo>
                  <a:pt x="210702" y="0"/>
                </a:lnTo>
                <a:close/>
              </a:path>
            </a:pathLst>
          </a:cu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800"/>
              <a:t>Left_Shape_01</a:t>
            </a:r>
          </a:p>
        </p:txBody>
      </p:sp>
      <p:sp>
        <p:nvSpPr>
          <p:cNvPr id="15" name="Left_Shape_01">
            <a:extLst>
              <a:ext uri="{FF2B5EF4-FFF2-40B4-BE49-F238E27FC236}">
                <a16:creationId xmlns:a16="http://schemas.microsoft.com/office/drawing/2014/main" id="{6F422B53-EF7A-0D48-95F6-0B654978D329}"/>
              </a:ext>
            </a:extLst>
          </p:cNvPr>
          <p:cNvSpPr/>
          <p:nvPr userDrawn="1"/>
        </p:nvSpPr>
        <p:spPr>
          <a:xfrm>
            <a:off x="-54708" y="0"/>
            <a:ext cx="3208328" cy="5171092"/>
          </a:xfrm>
          <a:custGeom>
            <a:avLst/>
            <a:gdLst>
              <a:gd name="connsiteX0" fmla="*/ 0 w 3839592"/>
              <a:gd name="connsiteY0" fmla="*/ 0 h 6956154"/>
              <a:gd name="connsiteX1" fmla="*/ 3839592 w 3839592"/>
              <a:gd name="connsiteY1" fmla="*/ 0 h 6956154"/>
              <a:gd name="connsiteX2" fmla="*/ 2611396 w 3839592"/>
              <a:gd name="connsiteY2" fmla="*/ 6956154 h 6956154"/>
              <a:gd name="connsiteX3" fmla="*/ 0 w 3839592"/>
              <a:gd name="connsiteY3" fmla="*/ 6956154 h 6956154"/>
            </a:gdLst>
            <a:ahLst/>
            <a:cxnLst>
              <a:cxn ang="0">
                <a:pos x="connsiteX0" y="connsiteY0"/>
              </a:cxn>
              <a:cxn ang="0">
                <a:pos x="connsiteX1" y="connsiteY1"/>
              </a:cxn>
              <a:cxn ang="0">
                <a:pos x="connsiteX2" y="connsiteY2"/>
              </a:cxn>
              <a:cxn ang="0">
                <a:pos x="connsiteX3" y="connsiteY3"/>
              </a:cxn>
            </a:cxnLst>
            <a:rect l="l" t="t" r="r" b="b"/>
            <a:pathLst>
              <a:path w="3839592" h="6956154">
                <a:moveTo>
                  <a:pt x="0" y="0"/>
                </a:moveTo>
                <a:lnTo>
                  <a:pt x="3839592" y="0"/>
                </a:lnTo>
                <a:lnTo>
                  <a:pt x="2611396" y="6956154"/>
                </a:lnTo>
                <a:lnTo>
                  <a:pt x="0" y="69561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 name="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4252" y="1881759"/>
            <a:ext cx="1420487" cy="1377304"/>
          </a:xfrm>
          <a:prstGeom prst="rect">
            <a:avLst/>
          </a:prstGeom>
        </p:spPr>
      </p:pic>
      <p:sp>
        <p:nvSpPr>
          <p:cNvPr id="12" name="Footer Placeholder 4"/>
          <p:cNvSpPr>
            <a:spLocks noGrp="1"/>
          </p:cNvSpPr>
          <p:nvPr>
            <p:ph type="ftr" sz="quarter" idx="3"/>
          </p:nvPr>
        </p:nvSpPr>
        <p:spPr>
          <a:xfrm>
            <a:off x="5262884"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5656149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2F2883"/>
        </a:solidFill>
        <a:effectLst/>
      </p:bgPr>
    </p:bg>
    <p:spTree>
      <p:nvGrpSpPr>
        <p:cNvPr id="1" name=""/>
        <p:cNvGrpSpPr/>
        <p:nvPr/>
      </p:nvGrpSpPr>
      <p:grpSpPr>
        <a:xfrm>
          <a:off x="0" y="0"/>
          <a:ext cx="0" cy="0"/>
          <a:chOff x="0" y="0"/>
          <a:chExt cx="0" cy="0"/>
        </a:xfrm>
      </p:grpSpPr>
      <p:sp>
        <p:nvSpPr>
          <p:cNvPr id="2"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8"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7" name="Logo Watermark"/>
          <p:cNvSpPr/>
          <p:nvPr userDrawn="1"/>
        </p:nvSpPr>
        <p:spPr>
          <a:xfrm>
            <a:off x="3730270" y="1721156"/>
            <a:ext cx="1683464" cy="170119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5" name="Subtext Placeholder"/>
          <p:cNvSpPr>
            <a:spLocks noGrp="1"/>
          </p:cNvSpPr>
          <p:nvPr>
            <p:ph type="body" sz="quarter" idx="16" hasCustomPrompt="1"/>
          </p:nvPr>
        </p:nvSpPr>
        <p:spPr>
          <a:xfrm>
            <a:off x="503766" y="3232015"/>
            <a:ext cx="8092967" cy="359514"/>
          </a:xfrm>
          <a:prstGeom prst="rect">
            <a:avLst/>
          </a:prstGeom>
        </p:spPr>
        <p:txBody>
          <a:bodyPr wrap="square" lIns="57397" tIns="28698" rIns="57397" bIns="28698" anchor="t">
            <a:spAutoFit/>
          </a:bodyPr>
          <a:lstStyle>
            <a:lvl1pPr marL="0" indent="0" algn="ctr">
              <a:lnSpc>
                <a:spcPct val="120000"/>
              </a:lnSpc>
              <a:spcBef>
                <a:spcPts val="0"/>
              </a:spcBef>
              <a:buSzTx/>
              <a:buFont typeface="Wingdings" panose="05000000000000000000" pitchFamily="2" charset="2"/>
              <a:buNone/>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sz="1600">
                <a:solidFill>
                  <a:schemeClr val="accent3"/>
                </a:solidFill>
              </a:defRPr>
            </a:lvl2pPr>
            <a:lvl3pPr marL="1142972" indent="-228594" algn="ctr">
              <a:buFont typeface="Wingdings" panose="05000000000000000000" pitchFamily="2" charset="2"/>
              <a:buChar char="§"/>
              <a:defRPr sz="1400">
                <a:solidFill>
                  <a:schemeClr val="accent3"/>
                </a:solidFill>
              </a:defRPr>
            </a:lvl3pPr>
            <a:lvl4pPr marL="1371566" indent="0" algn="ctr">
              <a:buFont typeface="Wingdings" panose="05000000000000000000" pitchFamily="2" charset="2"/>
              <a:buNone/>
              <a:defRPr sz="1200">
                <a:solidFill>
                  <a:schemeClr val="accent3"/>
                </a:solidFill>
              </a:defRPr>
            </a:lvl4pPr>
          </a:lstStyle>
          <a:p>
            <a:r>
              <a:rPr lang="en-GB" dirty="0"/>
              <a:t>[Segoe UI 18pt Cyan]</a:t>
            </a:r>
          </a:p>
        </p:txBody>
      </p:sp>
      <p:sp>
        <p:nvSpPr>
          <p:cNvPr id="6" name="Title Placeholder"/>
          <p:cNvSpPr>
            <a:spLocks noGrp="1"/>
          </p:cNvSpPr>
          <p:nvPr>
            <p:ph type="body" sz="quarter" idx="17" hasCustomPrompt="1"/>
          </p:nvPr>
        </p:nvSpPr>
        <p:spPr>
          <a:xfrm>
            <a:off x="508690" y="1819842"/>
            <a:ext cx="8083116" cy="1412173"/>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buFont typeface="Wingdings" panose="05000000000000000000" pitchFamily="2" charset="2"/>
              <a:buChar char="§"/>
              <a:defRPr>
                <a:solidFill>
                  <a:schemeClr val="bg1"/>
                </a:solidFill>
              </a:defRPr>
            </a:lvl2pPr>
            <a:lvl3pPr marL="1142972" indent="-228594">
              <a:buFont typeface="Wingdings" panose="05000000000000000000" pitchFamily="2" charset="2"/>
              <a:buChar char="§"/>
              <a:defRPr>
                <a:solidFill>
                  <a:schemeClr val="bg1"/>
                </a:solidFill>
              </a:defRPr>
            </a:lvl3pPr>
            <a:lvl4pPr marL="1600160" indent="-228594">
              <a:buFont typeface="Wingdings" panose="05000000000000000000" pitchFamily="2" charset="2"/>
              <a:buChar char="§"/>
              <a:defRPr>
                <a:solidFill>
                  <a:schemeClr val="bg1"/>
                </a:solidFill>
              </a:defRPr>
            </a:lvl4pPr>
            <a:lvl5pPr marL="1828754" indent="0">
              <a:buFont typeface="Wingdings" panose="05000000000000000000" pitchFamily="2" charset="2"/>
              <a:buNone/>
              <a:defRPr>
                <a:solidFill>
                  <a:schemeClr val="bg1"/>
                </a:solidFill>
              </a:defRPr>
            </a:lvl5pPr>
          </a:lstStyle>
          <a:p>
            <a:r>
              <a:rPr lang="en-SG" dirty="0"/>
              <a:t>[Segoe UI 44pt White Bold Middle-Align]</a:t>
            </a:r>
          </a:p>
        </p:txBody>
      </p:sp>
      <p:sp>
        <p:nvSpPr>
          <p:cNvPr id="13" name="Footer Placeholder 4"/>
          <p:cNvSpPr>
            <a:spLocks noGrp="1"/>
          </p:cNvSpPr>
          <p:nvPr>
            <p:ph type="ftr" sz="quarter" idx="3"/>
          </p:nvPr>
        </p:nvSpPr>
        <p:spPr>
          <a:xfrm>
            <a:off x="3906532"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22923556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houtout">
    <p:bg>
      <p:bgPr>
        <a:solidFill>
          <a:srgbClr val="2F2883"/>
        </a:solidFill>
        <a:effectLst/>
      </p:bgPr>
    </p:bg>
    <p:spTree>
      <p:nvGrpSpPr>
        <p:cNvPr id="1" name=""/>
        <p:cNvGrpSpPr/>
        <p:nvPr/>
      </p:nvGrpSpPr>
      <p:grpSpPr>
        <a:xfrm>
          <a:off x="0" y="0"/>
          <a:ext cx="0" cy="0"/>
          <a:chOff x="0" y="0"/>
          <a:chExt cx="0" cy="0"/>
        </a:xfrm>
      </p:grpSpPr>
      <p:sp>
        <p:nvSpPr>
          <p:cNvPr id="2"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8" name="Blue Filter"/>
          <p:cNvSpPr/>
          <p:nvPr userDrawn="1"/>
        </p:nvSpPr>
        <p:spPr>
          <a:xfrm>
            <a:off x="0" y="1"/>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Rectangle 8"/>
          <p:cNvSpPr/>
          <p:nvPr userDrawn="1"/>
        </p:nvSpPr>
        <p:spPr>
          <a:xfrm>
            <a:off x="1" y="2"/>
            <a:ext cx="9143999" cy="5143499"/>
          </a:xfrm>
          <a:prstGeom prst="rect">
            <a:avLst/>
          </a:prstGeom>
          <a:solidFill>
            <a:schemeClr val="tx1">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Segoe UI" panose="020B0502040204020203" pitchFamily="34" charset="0"/>
              <a:ea typeface="Segoe UI" panose="020B0502040204020203" pitchFamily="34" charset="0"/>
              <a:cs typeface="Segoe UI" panose="020B0502040204020203" pitchFamily="34" charset="0"/>
            </a:endParaRPr>
          </a:p>
        </p:txBody>
      </p:sp>
      <p:sp>
        <p:nvSpPr>
          <p:cNvPr id="7" name="Logo Watermark"/>
          <p:cNvSpPr/>
          <p:nvPr userDrawn="1"/>
        </p:nvSpPr>
        <p:spPr>
          <a:xfrm>
            <a:off x="3730270" y="1721156"/>
            <a:ext cx="1683464" cy="1701190"/>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6" name="Quotation Mark"/>
          <p:cNvSpPr/>
          <p:nvPr userDrawn="1"/>
        </p:nvSpPr>
        <p:spPr>
          <a:xfrm rot="10800000">
            <a:off x="4212334" y="4119398"/>
            <a:ext cx="692655" cy="549687"/>
          </a:xfrm>
          <a:custGeom>
            <a:avLst/>
            <a:gdLst/>
            <a:ahLst/>
            <a:cxnLst/>
            <a:rect l="l" t="t" r="r" b="b"/>
            <a:pathLst>
              <a:path w="692655" h="549687">
                <a:moveTo>
                  <a:pt x="548455" y="0"/>
                </a:moveTo>
                <a:lnTo>
                  <a:pt x="692655" y="0"/>
                </a:lnTo>
                <a:lnTo>
                  <a:pt x="555850" y="549687"/>
                </a:lnTo>
                <a:lnTo>
                  <a:pt x="374675" y="549687"/>
                </a:lnTo>
                <a:close/>
                <a:moveTo>
                  <a:pt x="172547" y="0"/>
                </a:moveTo>
                <a:lnTo>
                  <a:pt x="317980" y="0"/>
                </a:lnTo>
                <a:lnTo>
                  <a:pt x="184872" y="549687"/>
                </a:lnTo>
                <a:lnTo>
                  <a:pt x="0" y="54968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5" name="Quotation Mark"/>
          <p:cNvSpPr/>
          <p:nvPr userDrawn="1"/>
        </p:nvSpPr>
        <p:spPr>
          <a:xfrm>
            <a:off x="4212334" y="504560"/>
            <a:ext cx="692655" cy="549687"/>
          </a:xfrm>
          <a:custGeom>
            <a:avLst/>
            <a:gdLst/>
            <a:ahLst/>
            <a:cxnLst/>
            <a:rect l="l" t="t" r="r" b="b"/>
            <a:pathLst>
              <a:path w="692655" h="549687">
                <a:moveTo>
                  <a:pt x="548455" y="0"/>
                </a:moveTo>
                <a:lnTo>
                  <a:pt x="692655" y="0"/>
                </a:lnTo>
                <a:lnTo>
                  <a:pt x="555850" y="549687"/>
                </a:lnTo>
                <a:lnTo>
                  <a:pt x="374675" y="549687"/>
                </a:lnTo>
                <a:close/>
                <a:moveTo>
                  <a:pt x="172547" y="0"/>
                </a:moveTo>
                <a:lnTo>
                  <a:pt x="317980" y="0"/>
                </a:lnTo>
                <a:lnTo>
                  <a:pt x="184872" y="549687"/>
                </a:lnTo>
                <a:lnTo>
                  <a:pt x="0" y="54968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6" name="Title Placeholder"/>
          <p:cNvSpPr>
            <a:spLocks noGrp="1"/>
          </p:cNvSpPr>
          <p:nvPr>
            <p:ph type="body" sz="quarter" idx="17" hasCustomPrompt="1"/>
          </p:nvPr>
        </p:nvSpPr>
        <p:spPr>
          <a:xfrm>
            <a:off x="508690" y="1819842"/>
            <a:ext cx="8083116" cy="1412173"/>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buFont typeface="Wingdings" panose="05000000000000000000" pitchFamily="2" charset="2"/>
              <a:buChar char="§"/>
              <a:defRPr>
                <a:solidFill>
                  <a:schemeClr val="bg1"/>
                </a:solidFill>
              </a:defRPr>
            </a:lvl2pPr>
            <a:lvl3pPr marL="1142972" indent="-228594">
              <a:buFont typeface="Wingdings" panose="05000000000000000000" pitchFamily="2" charset="2"/>
              <a:buChar char="§"/>
              <a:defRPr>
                <a:solidFill>
                  <a:schemeClr val="bg1"/>
                </a:solidFill>
              </a:defRPr>
            </a:lvl3pPr>
            <a:lvl4pPr marL="1600160" indent="-228594">
              <a:buFont typeface="Wingdings" panose="05000000000000000000" pitchFamily="2" charset="2"/>
              <a:buChar char="§"/>
              <a:defRPr>
                <a:solidFill>
                  <a:schemeClr val="bg1"/>
                </a:solidFill>
              </a:defRPr>
            </a:lvl4pPr>
            <a:lvl5pPr marL="2057348" indent="-228594">
              <a:buFont typeface="Wingdings" panose="05000000000000000000" pitchFamily="2" charset="2"/>
              <a:buChar char="§"/>
              <a:defRPr>
                <a:solidFill>
                  <a:schemeClr val="bg1"/>
                </a:solidFill>
              </a:defRPr>
            </a:lvl5pPr>
            <a:lvl6pPr marL="2514537" indent="-228594">
              <a:buFont typeface="Wingdings" panose="05000000000000000000" pitchFamily="2" charset="2"/>
              <a:buChar char="§"/>
              <a:defRPr>
                <a:solidFill>
                  <a:schemeClr val="bg1"/>
                </a:solidFill>
              </a:defRPr>
            </a:lvl6pPr>
          </a:lstStyle>
          <a:p>
            <a:r>
              <a:rPr lang="en-SG" dirty="0"/>
              <a:t>[Segoe UI 44pt White Bold Middle-Align]</a:t>
            </a:r>
            <a:endParaRPr lang="en-US" dirty="0"/>
          </a:p>
        </p:txBody>
      </p:sp>
      <p:sp>
        <p:nvSpPr>
          <p:cNvPr id="11" name="Footer Placeholder 4"/>
          <p:cNvSpPr>
            <a:spLocks noGrp="1"/>
          </p:cNvSpPr>
          <p:nvPr>
            <p:ph type="ftr" sz="quarter" idx="3"/>
          </p:nvPr>
        </p:nvSpPr>
        <p:spPr>
          <a:xfrm>
            <a:off x="3906532"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42889259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Divider(L) and Image(R)">
    <p:bg>
      <p:bgPr>
        <a:solidFill>
          <a:schemeClr val="bg1"/>
        </a:solidFill>
        <a:effectLst/>
      </p:bgPr>
    </p:bg>
    <p:spTree>
      <p:nvGrpSpPr>
        <p:cNvPr id="1" name=""/>
        <p:cNvGrpSpPr/>
        <p:nvPr/>
      </p:nvGrpSpPr>
      <p:grpSpPr>
        <a:xfrm>
          <a:off x="0" y="0"/>
          <a:ext cx="0" cy="0"/>
          <a:chOff x="0" y="0"/>
          <a:chExt cx="0" cy="0"/>
        </a:xfrm>
      </p:grpSpPr>
      <p:sp>
        <p:nvSpPr>
          <p:cNvPr id="17"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8"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2" name="Picture Placeholder WhiteBG"/>
          <p:cNvSpPr/>
          <p:nvPr userDrawn="1"/>
        </p:nvSpPr>
        <p:spPr>
          <a:xfrm>
            <a:off x="6296327" y="0"/>
            <a:ext cx="2847976"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4" name="Picture Placeholder"/>
          <p:cNvSpPr>
            <a:spLocks noGrp="1"/>
          </p:cNvSpPr>
          <p:nvPr>
            <p:ph type="pic" sz="quarter" idx="18"/>
          </p:nvPr>
        </p:nvSpPr>
        <p:spPr>
          <a:xfrm>
            <a:off x="6296327" y="0"/>
            <a:ext cx="2847975"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11" name="Subtext Placeholder"/>
          <p:cNvSpPr>
            <a:spLocks noGrp="1"/>
          </p:cNvSpPr>
          <p:nvPr>
            <p:ph type="body" sz="quarter" idx="16" hasCustomPrompt="1"/>
          </p:nvPr>
        </p:nvSpPr>
        <p:spPr>
          <a:xfrm>
            <a:off x="523644" y="3003415"/>
            <a:ext cx="5162898" cy="359514"/>
          </a:xfrm>
          <a:prstGeom prst="rect">
            <a:avLst/>
          </a:prstGeom>
        </p:spPr>
        <p:txBody>
          <a:bodyPr wrap="square" lIns="57397" tIns="28698" rIns="57397" bIns="28698" anchor="t">
            <a:spAutoFit/>
          </a:bodyPr>
          <a:lstStyle>
            <a:lvl1pPr marL="0" marR="0" indent="0" algn="ctr" defTabSz="914378" rtl="0" eaLnBrk="1" fontAlgn="auto" latinLnBrk="0" hangingPunct="1">
              <a:lnSpc>
                <a:spcPct val="120000"/>
              </a:lnSpc>
              <a:spcBef>
                <a:spcPts val="0"/>
              </a:spcBef>
              <a:spcAft>
                <a:spcPts val="0"/>
              </a:spcAft>
              <a:buClrTx/>
              <a:buSzTx/>
              <a:buFont typeface="Wingdings" panose="05000000000000000000" pitchFamily="2" charset="2"/>
              <a:buNone/>
              <a:tabLst/>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sz="1800">
                <a:solidFill>
                  <a:schemeClr val="accent3"/>
                </a:solidFill>
              </a:defRPr>
            </a:lvl2pPr>
            <a:lvl3pPr marL="1142972" indent="-228594">
              <a:buFont typeface="Wingdings" panose="05000000000000000000" pitchFamily="2" charset="2"/>
              <a:buChar char="§"/>
              <a:defRPr sz="1800">
                <a:solidFill>
                  <a:schemeClr val="accent3"/>
                </a:solidFill>
              </a:defRPr>
            </a:lvl3pPr>
            <a:lvl4pPr marL="1600160" indent="-228594">
              <a:buFont typeface="Wingdings" panose="05000000000000000000" pitchFamily="2" charset="2"/>
              <a:buChar char="§"/>
              <a:defRPr sz="1600">
                <a:solidFill>
                  <a:schemeClr val="accent3"/>
                </a:solidFill>
              </a:defRPr>
            </a:lvl4pPr>
            <a:lvl5pPr>
              <a:buFont typeface="Wingdings" panose="05000000000000000000" pitchFamily="2" charset="2"/>
              <a:buChar char="§"/>
              <a:defRPr sz="1200">
                <a:solidFill>
                  <a:schemeClr val="accent3"/>
                </a:solidFill>
              </a:defRPr>
            </a:lvl5pPr>
          </a:lstStyle>
          <a:p>
            <a:r>
              <a:rPr lang="en-GB" dirty="0"/>
              <a:t>[Segoe UI 18pt Cyan]</a:t>
            </a:r>
          </a:p>
        </p:txBody>
      </p:sp>
      <p:sp>
        <p:nvSpPr>
          <p:cNvPr id="12" name="Title Placeholder"/>
          <p:cNvSpPr>
            <a:spLocks noGrp="1"/>
          </p:cNvSpPr>
          <p:nvPr>
            <p:ph type="body" sz="quarter" idx="17" hasCustomPrompt="1"/>
          </p:nvPr>
        </p:nvSpPr>
        <p:spPr>
          <a:xfrm>
            <a:off x="528569" y="1591239"/>
            <a:ext cx="5156614" cy="1412173"/>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a:solidFill>
                  <a:schemeClr val="bg1"/>
                </a:solidFill>
              </a:defRPr>
            </a:lvl2pPr>
            <a:lvl3pPr marL="1257269" indent="-342892" algn="ctr">
              <a:buFont typeface="Wingdings" panose="05000000000000000000" pitchFamily="2" charset="2"/>
              <a:buChar char="§"/>
              <a:defRPr>
                <a:solidFill>
                  <a:schemeClr val="bg1"/>
                </a:solidFill>
              </a:defRPr>
            </a:lvl3pPr>
            <a:lvl4pPr marL="1600160" indent="-228594" algn="ctr">
              <a:buFont typeface="Wingdings" panose="05000000000000000000" pitchFamily="2" charset="2"/>
              <a:buChar char="§"/>
              <a:defRPr>
                <a:solidFill>
                  <a:schemeClr val="bg1"/>
                </a:solidFill>
              </a:defRPr>
            </a:lvl4pPr>
            <a:lvl5pPr marL="1828754" indent="0" algn="ctr">
              <a:buFont typeface="Wingdings" panose="05000000000000000000" pitchFamily="2" charset="2"/>
              <a:buNone/>
              <a:defRPr>
                <a:solidFill>
                  <a:schemeClr val="bg1"/>
                </a:solidFill>
              </a:defRPr>
            </a:lvl5pPr>
          </a:lstStyle>
          <a:p>
            <a:r>
              <a:rPr lang="en-SG" dirty="0"/>
              <a:t>[Segoe UI 44pt Bold Middle-Align]</a:t>
            </a:r>
          </a:p>
        </p:txBody>
      </p:sp>
      <p:sp>
        <p:nvSpPr>
          <p:cNvPr id="10" name="Footer Placeholder 4"/>
          <p:cNvSpPr>
            <a:spLocks noGrp="1"/>
          </p:cNvSpPr>
          <p:nvPr>
            <p:ph type="ftr" sz="quarter" idx="3"/>
          </p:nvPr>
        </p:nvSpPr>
        <p:spPr>
          <a:xfrm>
            <a:off x="2451483"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8714697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ection Divider(R) and Image(L)">
    <p:bg>
      <p:bgPr>
        <a:solidFill>
          <a:schemeClr val="bg1"/>
        </a:solidFill>
        <a:effectLst/>
      </p:bgPr>
    </p:bg>
    <p:spTree>
      <p:nvGrpSpPr>
        <p:cNvPr id="1" name=""/>
        <p:cNvGrpSpPr/>
        <p:nvPr/>
      </p:nvGrpSpPr>
      <p:grpSpPr>
        <a:xfrm>
          <a:off x="0" y="0"/>
          <a:ext cx="0" cy="0"/>
          <a:chOff x="0" y="0"/>
          <a:chExt cx="0" cy="0"/>
        </a:xfrm>
      </p:grpSpPr>
      <p:sp>
        <p:nvSpPr>
          <p:cNvPr id="8"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2" name="Picture Placeholder WhiteBG"/>
          <p:cNvSpPr/>
          <p:nvPr userDrawn="1"/>
        </p:nvSpPr>
        <p:spPr>
          <a:xfrm>
            <a:off x="0" y="-1"/>
            <a:ext cx="2847976" cy="5153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1" name="Subtext Placeholder"/>
          <p:cNvSpPr>
            <a:spLocks noGrp="1"/>
          </p:cNvSpPr>
          <p:nvPr>
            <p:ph type="body" sz="quarter" idx="16" hasCustomPrompt="1"/>
          </p:nvPr>
        </p:nvSpPr>
        <p:spPr>
          <a:xfrm>
            <a:off x="3386113" y="3003415"/>
            <a:ext cx="5162898" cy="359514"/>
          </a:xfrm>
          <a:prstGeom prst="rect">
            <a:avLst/>
          </a:prstGeom>
        </p:spPr>
        <p:txBody>
          <a:bodyPr wrap="square" lIns="57397" tIns="28698" rIns="57397" bIns="28698" anchor="t">
            <a:spAutoFit/>
          </a:bodyPr>
          <a:lstStyle>
            <a:lvl1pPr marL="0" marR="0" indent="0" algn="ctr" defTabSz="914378" rtl="0" eaLnBrk="1" fontAlgn="auto" latinLnBrk="0" hangingPunct="1">
              <a:lnSpc>
                <a:spcPct val="120000"/>
              </a:lnSpc>
              <a:spcBef>
                <a:spcPts val="0"/>
              </a:spcBef>
              <a:spcAft>
                <a:spcPts val="0"/>
              </a:spcAft>
              <a:buClrTx/>
              <a:buSzTx/>
              <a:buFont typeface="Wingdings" panose="05000000000000000000" pitchFamily="2" charset="2"/>
              <a:buNone/>
              <a:tabLst/>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sz="1800">
                <a:solidFill>
                  <a:schemeClr val="accent3"/>
                </a:solidFill>
              </a:defRPr>
            </a:lvl2pPr>
            <a:lvl3pPr marL="1142972" indent="-228594" algn="ctr">
              <a:buFont typeface="Wingdings" panose="05000000000000000000" pitchFamily="2" charset="2"/>
              <a:buChar char="§"/>
              <a:defRPr sz="1800">
                <a:solidFill>
                  <a:schemeClr val="accent3"/>
                </a:solidFill>
              </a:defRPr>
            </a:lvl3pPr>
            <a:lvl4pPr marL="1600160" indent="-228594" algn="ctr">
              <a:buFont typeface="Wingdings" panose="05000000000000000000" pitchFamily="2" charset="2"/>
              <a:buChar char="§"/>
              <a:defRPr sz="1600">
                <a:solidFill>
                  <a:schemeClr val="accent3"/>
                </a:solidFill>
              </a:defRPr>
            </a:lvl4pPr>
            <a:lvl5pPr marL="2057348" indent="-228594" algn="ctr">
              <a:buFont typeface="Wingdings" panose="05000000000000000000" pitchFamily="2" charset="2"/>
              <a:buChar char="§"/>
              <a:defRPr sz="1400">
                <a:solidFill>
                  <a:schemeClr val="accent3"/>
                </a:solidFill>
              </a:defRPr>
            </a:lvl5pPr>
          </a:lstStyle>
          <a:p>
            <a:r>
              <a:rPr lang="en-GB" dirty="0"/>
              <a:t>[Segoe UI 18pt Cyan]</a:t>
            </a:r>
          </a:p>
        </p:txBody>
      </p:sp>
      <p:sp>
        <p:nvSpPr>
          <p:cNvPr id="12" name="Title Placeholder"/>
          <p:cNvSpPr>
            <a:spLocks noGrp="1"/>
          </p:cNvSpPr>
          <p:nvPr>
            <p:ph type="body" sz="quarter" idx="17" hasCustomPrompt="1"/>
          </p:nvPr>
        </p:nvSpPr>
        <p:spPr>
          <a:xfrm>
            <a:off x="3391038" y="1591241"/>
            <a:ext cx="5156614" cy="1412173"/>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a:solidFill>
                  <a:schemeClr val="bg1"/>
                </a:solidFill>
              </a:defRPr>
            </a:lvl2pPr>
            <a:lvl3pPr marL="1142972" indent="-228594" algn="ctr">
              <a:buFont typeface="Wingdings" panose="05000000000000000000" pitchFamily="2" charset="2"/>
              <a:buChar char="§"/>
              <a:defRPr>
                <a:solidFill>
                  <a:schemeClr val="bg1"/>
                </a:solidFill>
              </a:defRPr>
            </a:lvl3pPr>
            <a:lvl4pPr marL="1600160" indent="-228594" algn="ctr">
              <a:buFont typeface="Wingdings" panose="05000000000000000000" pitchFamily="2" charset="2"/>
              <a:buChar char="§"/>
              <a:defRPr>
                <a:solidFill>
                  <a:schemeClr val="bg1"/>
                </a:solidFill>
              </a:defRPr>
            </a:lvl4pPr>
            <a:lvl5pPr marL="2057348" indent="-228594" algn="ctr">
              <a:buFont typeface="Wingdings" panose="05000000000000000000" pitchFamily="2" charset="2"/>
              <a:buChar char="§"/>
              <a:defRPr>
                <a:solidFill>
                  <a:schemeClr val="bg1"/>
                </a:solidFill>
              </a:defRPr>
            </a:lvl5pPr>
          </a:lstStyle>
          <a:p>
            <a:r>
              <a:rPr lang="en-SG" dirty="0"/>
              <a:t>[Segoe UI 44pt Bold Middle-Align]</a:t>
            </a:r>
            <a:endParaRPr lang="en-US" dirty="0"/>
          </a:p>
        </p:txBody>
      </p:sp>
      <p:sp>
        <p:nvSpPr>
          <p:cNvPr id="13" name="Footer Placeholder 4"/>
          <p:cNvSpPr>
            <a:spLocks noGrp="1"/>
          </p:cNvSpPr>
          <p:nvPr>
            <p:ph type="ftr" sz="quarter" idx="3"/>
          </p:nvPr>
        </p:nvSpPr>
        <p:spPr>
          <a:xfrm>
            <a:off x="5262884"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
        <p:nvSpPr>
          <p:cNvPr id="10" name="Picture Placeholder"/>
          <p:cNvSpPr>
            <a:spLocks noGrp="1"/>
          </p:cNvSpPr>
          <p:nvPr>
            <p:ph type="pic" sz="quarter" idx="18"/>
          </p:nvPr>
        </p:nvSpPr>
        <p:spPr>
          <a:xfrm>
            <a:off x="2" y="-1"/>
            <a:ext cx="2847975" cy="5153194"/>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36054409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6"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24081861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nd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2"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8" name="Black Filter"/>
          <p:cNvSpPr/>
          <p:nvPr userDrawn="1"/>
        </p:nvSpPr>
        <p:spPr>
          <a:xfrm>
            <a:off x="1" y="2"/>
            <a:ext cx="9143999" cy="5143499"/>
          </a:xfrm>
          <a:prstGeom prst="rect">
            <a:avLst/>
          </a:prstGeom>
          <a:solidFill>
            <a:schemeClr val="tx1">
              <a:alpha val="6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Segoe UI" panose="020B0502040204020203" pitchFamily="34" charset="0"/>
              <a:ea typeface="Segoe UI" panose="020B0502040204020203" pitchFamily="34" charset="0"/>
              <a:cs typeface="Segoe UI" panose="020B0502040204020203" pitchFamily="34" charset="0"/>
            </a:endParaRPr>
          </a:p>
        </p:txBody>
      </p:sp>
      <p:pic>
        <p:nvPicPr>
          <p:cNvPr id="17" name="Logo">
            <a:extLst>
              <a:ext uri="{FF2B5EF4-FFF2-40B4-BE49-F238E27FC236}">
                <a16:creationId xmlns:a16="http://schemas.microsoft.com/office/drawing/2014/main" id="{D37E2459-7365-E64A-B0C6-953CADA49DD3}"/>
              </a:ext>
            </a:extLst>
          </p:cNvPr>
          <p:cNvPicPr>
            <a:picLocks noChangeAspect="1"/>
          </p:cNvPicPr>
          <p:nvPr userDrawn="1"/>
        </p:nvPicPr>
        <p:blipFill>
          <a:blip r:embed="rId3"/>
          <a:stretch>
            <a:fillRect/>
          </a:stretch>
        </p:blipFill>
        <p:spPr>
          <a:xfrm>
            <a:off x="4188560" y="4171289"/>
            <a:ext cx="766881" cy="223269"/>
          </a:xfrm>
          <a:prstGeom prst="rect">
            <a:avLst/>
          </a:prstGeom>
        </p:spPr>
      </p:pic>
      <p:sp>
        <p:nvSpPr>
          <p:cNvPr id="14" name="Logo Watermark"/>
          <p:cNvSpPr/>
          <p:nvPr userDrawn="1"/>
        </p:nvSpPr>
        <p:spPr>
          <a:xfrm>
            <a:off x="3730270" y="1721156"/>
            <a:ext cx="1683464" cy="1701190"/>
          </a:xfrm>
          <a:prstGeom prst="rect">
            <a:avLst/>
          </a:prstGeom>
          <a:blipFill dpi="0" rotWithShape="1">
            <a:blip r:embed="rId4">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5" name="Subtitle Placeholder"/>
          <p:cNvSpPr>
            <a:spLocks noGrp="1"/>
          </p:cNvSpPr>
          <p:nvPr>
            <p:ph type="body" sz="quarter" idx="18" hasCustomPrompt="1"/>
          </p:nvPr>
        </p:nvSpPr>
        <p:spPr>
          <a:xfrm>
            <a:off x="503766" y="2903154"/>
            <a:ext cx="8092967" cy="359514"/>
          </a:xfrm>
          <a:prstGeom prst="rect">
            <a:avLst/>
          </a:prstGeom>
        </p:spPr>
        <p:txBody>
          <a:bodyPr wrap="square" lIns="57397" tIns="28698" rIns="57397" bIns="28698" anchor="t">
            <a:spAutoFit/>
          </a:bodyPr>
          <a:lstStyle>
            <a:lvl1pPr marL="0" indent="0" algn="ctr">
              <a:lnSpc>
                <a:spcPct val="120000"/>
              </a:lnSpc>
              <a:spcBef>
                <a:spcPts val="0"/>
              </a:spcBef>
              <a:buSzTx/>
              <a:buFont typeface="Wingdings" panose="05000000000000000000" pitchFamily="2" charset="2"/>
              <a:buNone/>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sz="1800">
                <a:solidFill>
                  <a:schemeClr val="accent3"/>
                </a:solidFill>
              </a:defRPr>
            </a:lvl2pPr>
            <a:lvl3pPr marL="1142972" indent="-228594" algn="ctr">
              <a:buFont typeface="Wingdings" panose="05000000000000000000" pitchFamily="2" charset="2"/>
              <a:buChar char="§"/>
              <a:defRPr sz="1800">
                <a:solidFill>
                  <a:schemeClr val="accent3"/>
                </a:solidFill>
              </a:defRPr>
            </a:lvl3pPr>
            <a:lvl4pPr marL="1600160" indent="-228594" algn="ctr">
              <a:buFont typeface="Wingdings" panose="05000000000000000000" pitchFamily="2" charset="2"/>
              <a:buChar char="§"/>
              <a:defRPr sz="1600">
                <a:solidFill>
                  <a:schemeClr val="accent3"/>
                </a:solidFill>
              </a:defRPr>
            </a:lvl4pPr>
            <a:lvl5pPr marL="2057348" indent="-228594" algn="ctr">
              <a:buFont typeface="Wingdings" panose="05000000000000000000" pitchFamily="2" charset="2"/>
              <a:buChar char="§"/>
              <a:defRPr sz="1400">
                <a:solidFill>
                  <a:schemeClr val="accent3"/>
                </a:solidFill>
              </a:defRPr>
            </a:lvl5pPr>
          </a:lstStyle>
          <a:p>
            <a:r>
              <a:rPr lang="en-GB" dirty="0"/>
              <a:t>[Segoe UI 18pt Cyan]</a:t>
            </a:r>
          </a:p>
        </p:txBody>
      </p:sp>
      <p:sp>
        <p:nvSpPr>
          <p:cNvPr id="16" name="Title Placeholder"/>
          <p:cNvSpPr>
            <a:spLocks noGrp="1"/>
          </p:cNvSpPr>
          <p:nvPr>
            <p:ph type="body" sz="quarter" idx="19" hasCustomPrompt="1"/>
          </p:nvPr>
        </p:nvSpPr>
        <p:spPr>
          <a:xfrm>
            <a:off x="508690" y="2158394"/>
            <a:ext cx="8083116" cy="735065"/>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a:solidFill>
                  <a:schemeClr val="bg1"/>
                </a:solidFill>
              </a:defRPr>
            </a:lvl2pPr>
            <a:lvl3pPr marL="1142972" indent="-228594" algn="ctr">
              <a:buFont typeface="Wingdings" panose="05000000000000000000" pitchFamily="2" charset="2"/>
              <a:buChar char="§"/>
              <a:defRPr>
                <a:solidFill>
                  <a:schemeClr val="bg1"/>
                </a:solidFill>
              </a:defRPr>
            </a:lvl3pPr>
            <a:lvl4pPr marL="1600160" indent="-228594" algn="ctr">
              <a:buFont typeface="Wingdings" panose="05000000000000000000" pitchFamily="2" charset="2"/>
              <a:buChar char="§"/>
              <a:defRPr>
                <a:solidFill>
                  <a:schemeClr val="bg1"/>
                </a:solidFill>
              </a:defRPr>
            </a:lvl4pPr>
            <a:lvl5pPr marL="2057348" indent="-228594" algn="ctr">
              <a:buFont typeface="Wingdings" panose="05000000000000000000" pitchFamily="2" charset="2"/>
              <a:buChar char="§"/>
              <a:defRPr>
                <a:solidFill>
                  <a:schemeClr val="bg1"/>
                </a:solidFill>
              </a:defRPr>
            </a:lvl5pPr>
            <a:lvl6pPr marL="2514537" indent="-228594" algn="ctr">
              <a:buFont typeface="Wingdings" panose="05000000000000000000" pitchFamily="2" charset="2"/>
              <a:buChar char="§"/>
              <a:defRPr>
                <a:solidFill>
                  <a:schemeClr val="bg1"/>
                </a:solidFill>
              </a:defRPr>
            </a:lvl6pPr>
          </a:lstStyle>
          <a:p>
            <a:r>
              <a:rPr lang="en-SG" dirty="0"/>
              <a:t>[Segoe UI 44pt White Bold]</a:t>
            </a:r>
            <a:endParaRPr lang="en-US" dirty="0"/>
          </a:p>
        </p:txBody>
      </p:sp>
      <p:sp>
        <p:nvSpPr>
          <p:cNvPr id="9" name="Footer Placeholder 4"/>
          <p:cNvSpPr>
            <a:spLocks noGrp="1"/>
          </p:cNvSpPr>
          <p:nvPr>
            <p:ph type="ftr" sz="quarter" idx="3"/>
          </p:nvPr>
        </p:nvSpPr>
        <p:spPr>
          <a:xfrm>
            <a:off x="3906532" y="4749529"/>
            <a:ext cx="1330939" cy="165102"/>
          </a:xfrm>
          <a:prstGeom prst="rect">
            <a:avLst/>
          </a:prstGeom>
        </p:spPr>
        <p:txBody>
          <a:bodyPr vert="horz" lIns="91440" tIns="45720" rIns="91440" bIns="45720" rtlCol="0" anchor="ctr"/>
          <a:lstStyle>
            <a:lvl1pPr algn="l">
              <a:defRPr sz="700" b="0">
                <a:solidFill>
                  <a:schemeClr val="tx1">
                    <a:lumMod val="65000"/>
                    <a:lumOff val="35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22547831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1Col Image">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7" name="Title 6"/>
          <p:cNvSpPr>
            <a:spLocks noGrp="1"/>
          </p:cNvSpPr>
          <p:nvPr>
            <p:ph type="title" hasCustomPrompt="1"/>
          </p:nvPr>
        </p:nvSpPr>
        <p:spPr>
          <a:xfrm>
            <a:off x="456580" y="236423"/>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11" name="Picture Placeholder 2"/>
          <p:cNvSpPr>
            <a:spLocks noGrp="1"/>
          </p:cNvSpPr>
          <p:nvPr>
            <p:ph type="pic" sz="quarter" idx="11"/>
          </p:nvPr>
        </p:nvSpPr>
        <p:spPr>
          <a:xfrm>
            <a:off x="452439" y="1325001"/>
            <a:ext cx="8193424" cy="3672000"/>
          </a:xfrm>
          <a:prstGeom prst="rect">
            <a:avLst/>
          </a:prstGeom>
        </p:spPr>
        <p:txBody>
          <a:bodyPr/>
          <a:lstStyle/>
          <a:p>
            <a:endParaRPr lang="en-SG" dirty="0"/>
          </a:p>
        </p:txBody>
      </p:sp>
    </p:spTree>
    <p:extLst>
      <p:ext uri="{BB962C8B-B14F-4D97-AF65-F5344CB8AC3E}">
        <p14:creationId xmlns:p14="http://schemas.microsoft.com/office/powerpoint/2010/main" val="1514447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Divider(R) and Image(L)">
    <p:bg>
      <p:bgPr>
        <a:solidFill>
          <a:schemeClr val="bg1"/>
        </a:solidFill>
        <a:effectLst/>
      </p:bgPr>
    </p:bg>
    <p:spTree>
      <p:nvGrpSpPr>
        <p:cNvPr id="1" name=""/>
        <p:cNvGrpSpPr/>
        <p:nvPr/>
      </p:nvGrpSpPr>
      <p:grpSpPr>
        <a:xfrm>
          <a:off x="0" y="0"/>
          <a:ext cx="0" cy="0"/>
          <a:chOff x="0" y="0"/>
          <a:chExt cx="0" cy="0"/>
        </a:xfrm>
      </p:grpSpPr>
      <p:sp>
        <p:nvSpPr>
          <p:cNvPr id="8"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Picture Placeholder WhiteBG"/>
          <p:cNvSpPr/>
          <p:nvPr userDrawn="1"/>
        </p:nvSpPr>
        <p:spPr>
          <a:xfrm>
            <a:off x="0" y="-1"/>
            <a:ext cx="2847976" cy="5153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Subtext Placeholder"/>
          <p:cNvSpPr>
            <a:spLocks noGrp="1"/>
          </p:cNvSpPr>
          <p:nvPr>
            <p:ph type="body" sz="quarter" idx="16" hasCustomPrompt="1"/>
          </p:nvPr>
        </p:nvSpPr>
        <p:spPr>
          <a:xfrm>
            <a:off x="3386113" y="3003414"/>
            <a:ext cx="5162898" cy="390355"/>
          </a:xfrm>
          <a:prstGeom prst="rect">
            <a:avLst/>
          </a:prstGeom>
        </p:spPr>
        <p:txBody>
          <a:bodyPr wrap="square" lIns="57397" tIns="28698" rIns="57397" bIns="28698" anchor="t">
            <a:spAutoFit/>
          </a:bodyPr>
          <a:lstStyle>
            <a:lvl1pPr marL="0" marR="0" indent="0" algn="ctr" defTabSz="914400" rtl="0" eaLnBrk="1" fontAlgn="auto" latinLnBrk="0" hangingPunct="1">
              <a:lnSpc>
                <a:spcPct val="120000"/>
              </a:lnSpc>
              <a:spcBef>
                <a:spcPts val="0"/>
              </a:spcBef>
              <a:spcAft>
                <a:spcPts val="0"/>
              </a:spcAft>
              <a:buClrTx/>
              <a:buSzTx/>
              <a:buFont typeface="Wingdings" panose="05000000000000000000" pitchFamily="2" charset="2"/>
              <a:buNone/>
              <a:tabLst/>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800" indent="-228600" algn="ctr">
              <a:buFont typeface="Wingdings" panose="05000000000000000000" pitchFamily="2" charset="2"/>
              <a:buChar char="§"/>
              <a:defRPr sz="1800">
                <a:solidFill>
                  <a:schemeClr val="accent3"/>
                </a:solidFill>
              </a:defRPr>
            </a:lvl2pPr>
            <a:lvl3pPr marL="1143000" indent="-228600" algn="ctr">
              <a:buFont typeface="Wingdings" panose="05000000000000000000" pitchFamily="2" charset="2"/>
              <a:buChar char="§"/>
              <a:defRPr sz="1800">
                <a:solidFill>
                  <a:schemeClr val="accent3"/>
                </a:solidFill>
              </a:defRPr>
            </a:lvl3pPr>
            <a:lvl4pPr marL="1600200" indent="-228600" algn="ctr">
              <a:buFont typeface="Wingdings" panose="05000000000000000000" pitchFamily="2" charset="2"/>
              <a:buChar char="§"/>
              <a:defRPr sz="1600">
                <a:solidFill>
                  <a:schemeClr val="accent3"/>
                </a:solidFill>
              </a:defRPr>
            </a:lvl4pPr>
            <a:lvl5pPr marL="2057400" indent="-228600" algn="ctr">
              <a:buFont typeface="Wingdings" panose="05000000000000000000" pitchFamily="2" charset="2"/>
              <a:buChar char="§"/>
              <a:defRPr sz="1400">
                <a:solidFill>
                  <a:schemeClr val="accent3"/>
                </a:solidFill>
              </a:defRPr>
            </a:lvl5pPr>
          </a:lstStyle>
          <a:p>
            <a:r>
              <a:rPr lang="en-GB" dirty="0"/>
              <a:t>[Segoe UI 18pt Cyan]</a:t>
            </a:r>
          </a:p>
        </p:txBody>
      </p:sp>
      <p:sp>
        <p:nvSpPr>
          <p:cNvPr id="12" name="Title Placeholder"/>
          <p:cNvSpPr>
            <a:spLocks noGrp="1"/>
          </p:cNvSpPr>
          <p:nvPr>
            <p:ph type="body" sz="quarter" idx="17" hasCustomPrompt="1"/>
          </p:nvPr>
        </p:nvSpPr>
        <p:spPr>
          <a:xfrm>
            <a:off x="3391037" y="1591240"/>
            <a:ext cx="5156614" cy="1412173"/>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800" indent="-228600" algn="ctr">
              <a:buFont typeface="Wingdings" panose="05000000000000000000" pitchFamily="2" charset="2"/>
              <a:buChar char="§"/>
              <a:defRPr>
                <a:solidFill>
                  <a:schemeClr val="bg1"/>
                </a:solidFill>
              </a:defRPr>
            </a:lvl2pPr>
            <a:lvl3pPr marL="1143000" indent="-228600" algn="ctr">
              <a:buFont typeface="Wingdings" panose="05000000000000000000" pitchFamily="2" charset="2"/>
              <a:buChar char="§"/>
              <a:defRPr>
                <a:solidFill>
                  <a:schemeClr val="bg1"/>
                </a:solidFill>
              </a:defRPr>
            </a:lvl3pPr>
            <a:lvl4pPr marL="1600200" indent="-228600" algn="ctr">
              <a:buFont typeface="Wingdings" panose="05000000000000000000" pitchFamily="2" charset="2"/>
              <a:buChar char="§"/>
              <a:defRPr>
                <a:solidFill>
                  <a:schemeClr val="bg1"/>
                </a:solidFill>
              </a:defRPr>
            </a:lvl4pPr>
            <a:lvl5pPr marL="2057400" indent="-228600" algn="ctr">
              <a:buFont typeface="Wingdings" panose="05000000000000000000" pitchFamily="2" charset="2"/>
              <a:buChar char="§"/>
              <a:defRPr>
                <a:solidFill>
                  <a:schemeClr val="bg1"/>
                </a:solidFill>
              </a:defRPr>
            </a:lvl5pPr>
          </a:lstStyle>
          <a:p>
            <a:r>
              <a:rPr lang="en-SG" dirty="0"/>
              <a:t>[Segoe UI 44pt Bold Middle-Align]</a:t>
            </a:r>
            <a:endParaRPr lang="en-US" dirty="0"/>
          </a:p>
        </p:txBody>
      </p:sp>
      <p:sp>
        <p:nvSpPr>
          <p:cNvPr id="13" name="Footer Placeholder 4"/>
          <p:cNvSpPr>
            <a:spLocks noGrp="1"/>
          </p:cNvSpPr>
          <p:nvPr>
            <p:ph type="ftr" sz="quarter" idx="3"/>
          </p:nvPr>
        </p:nvSpPr>
        <p:spPr>
          <a:xfrm>
            <a:off x="5262883"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
        <p:nvSpPr>
          <p:cNvPr id="10" name="Picture Placeholder"/>
          <p:cNvSpPr>
            <a:spLocks noGrp="1"/>
          </p:cNvSpPr>
          <p:nvPr>
            <p:ph type="pic" sz="quarter" idx="18"/>
          </p:nvPr>
        </p:nvSpPr>
        <p:spPr>
          <a:xfrm>
            <a:off x="1" y="-1"/>
            <a:ext cx="2847975" cy="5153194"/>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23391373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Cover Page + Animated Logo &amp; BG">
    <p:bg>
      <p:bgPr>
        <a:solidFill>
          <a:srgbClr val="262626"/>
        </a:solidFill>
        <a:effectLst/>
      </p:bgPr>
    </p:bg>
    <p:spTree>
      <p:nvGrpSpPr>
        <p:cNvPr id="1" name="Shape 101"/>
        <p:cNvGrpSpPr/>
        <p:nvPr/>
      </p:nvGrpSpPr>
      <p:grpSpPr>
        <a:xfrm>
          <a:off x="0" y="0"/>
          <a:ext cx="0" cy="0"/>
          <a:chOff x="0" y="0"/>
          <a:chExt cx="0" cy="0"/>
        </a:xfrm>
      </p:grpSpPr>
      <p:pic>
        <p:nvPicPr>
          <p:cNvPr id="2" name="23047249-0.7mbps">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54708" y="-1941"/>
            <a:ext cx="9144000" cy="5143500"/>
          </a:xfrm>
          <a:prstGeom prst="rect">
            <a:avLst/>
          </a:prstGeom>
        </p:spPr>
      </p:pic>
      <p:sp>
        <p:nvSpPr>
          <p:cNvPr id="10" name="Blue Filter">
            <a:extLst>
              <a:ext uri="{FF2B5EF4-FFF2-40B4-BE49-F238E27FC236}">
                <a16:creationId xmlns:a16="http://schemas.microsoft.com/office/drawing/2014/main" id="{E665EBF3-73DF-6140-8C30-627FB114BC05}"/>
              </a:ext>
            </a:extLst>
          </p:cNvPr>
          <p:cNvSpPr/>
          <p:nvPr userDrawn="1"/>
        </p:nvSpPr>
        <p:spPr>
          <a:xfrm>
            <a:off x="0" y="0"/>
            <a:ext cx="9144000" cy="5143500"/>
          </a:xfrm>
          <a:prstGeom prst="rect">
            <a:avLst/>
          </a:prstGeom>
          <a:gradFill>
            <a:gsLst>
              <a:gs pos="3000">
                <a:srgbClr val="3D3792">
                  <a:alpha val="93000"/>
                </a:srgbClr>
              </a:gs>
              <a:gs pos="100000">
                <a:srgbClr val="3D3792">
                  <a:alpha val="5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3D3792"/>
              </a:solidFill>
            </a:endParaRPr>
          </a:p>
        </p:txBody>
      </p:sp>
      <p:sp>
        <p:nvSpPr>
          <p:cNvPr id="12" name="Left_Shape_02">
            <a:extLst>
              <a:ext uri="{FF2B5EF4-FFF2-40B4-BE49-F238E27FC236}">
                <a16:creationId xmlns:a16="http://schemas.microsoft.com/office/drawing/2014/main" id="{9547D362-8746-904A-BA49-73D3B6A3B0DC}"/>
              </a:ext>
            </a:extLst>
          </p:cNvPr>
          <p:cNvSpPr/>
          <p:nvPr userDrawn="1"/>
        </p:nvSpPr>
        <p:spPr>
          <a:xfrm rot="21343726">
            <a:off x="-16933" y="-114194"/>
            <a:ext cx="3357646" cy="5312883"/>
          </a:xfrm>
          <a:custGeom>
            <a:avLst/>
            <a:gdLst>
              <a:gd name="connsiteX0" fmla="*/ 3357646 w 3357646"/>
              <a:gd name="connsiteY0" fmla="*/ 211478 h 5312883"/>
              <a:gd name="connsiteX1" fmla="*/ 2320772 w 3357646"/>
              <a:gd name="connsiteY1" fmla="*/ 5312883 h 5312883"/>
              <a:gd name="connsiteX2" fmla="*/ 0 w 3357646"/>
              <a:gd name="connsiteY2" fmla="*/ 5139555 h 5312883"/>
              <a:gd name="connsiteX3" fmla="*/ 0 w 3357646"/>
              <a:gd name="connsiteY3" fmla="*/ 2821194 h 5312883"/>
              <a:gd name="connsiteX4" fmla="*/ 210702 w 3357646"/>
              <a:gd name="connsiteY4" fmla="*/ 0 h 531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646" h="5312883">
                <a:moveTo>
                  <a:pt x="3357646" y="211478"/>
                </a:moveTo>
                <a:lnTo>
                  <a:pt x="2320772" y="5312883"/>
                </a:lnTo>
                <a:lnTo>
                  <a:pt x="0" y="5139555"/>
                </a:lnTo>
                <a:lnTo>
                  <a:pt x="0" y="2821194"/>
                </a:lnTo>
                <a:lnTo>
                  <a:pt x="210702" y="0"/>
                </a:lnTo>
                <a:close/>
              </a:path>
            </a:pathLst>
          </a:cu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800"/>
              <a:t>Left_Shape_01</a:t>
            </a:r>
          </a:p>
        </p:txBody>
      </p:sp>
      <p:sp>
        <p:nvSpPr>
          <p:cNvPr id="7" name="Left_Shape_01">
            <a:extLst>
              <a:ext uri="{FF2B5EF4-FFF2-40B4-BE49-F238E27FC236}">
                <a16:creationId xmlns:a16="http://schemas.microsoft.com/office/drawing/2014/main" id="{6F422B53-EF7A-0D48-95F6-0B654978D329}"/>
              </a:ext>
            </a:extLst>
          </p:cNvPr>
          <p:cNvSpPr/>
          <p:nvPr userDrawn="1"/>
        </p:nvSpPr>
        <p:spPr>
          <a:xfrm>
            <a:off x="-54708" y="0"/>
            <a:ext cx="3208328" cy="5171090"/>
          </a:xfrm>
          <a:custGeom>
            <a:avLst/>
            <a:gdLst>
              <a:gd name="connsiteX0" fmla="*/ 0 w 3839592"/>
              <a:gd name="connsiteY0" fmla="*/ 0 h 6956154"/>
              <a:gd name="connsiteX1" fmla="*/ 3839592 w 3839592"/>
              <a:gd name="connsiteY1" fmla="*/ 0 h 6956154"/>
              <a:gd name="connsiteX2" fmla="*/ 2611396 w 3839592"/>
              <a:gd name="connsiteY2" fmla="*/ 6956154 h 6956154"/>
              <a:gd name="connsiteX3" fmla="*/ 0 w 3839592"/>
              <a:gd name="connsiteY3" fmla="*/ 6956154 h 6956154"/>
            </a:gdLst>
            <a:ahLst/>
            <a:cxnLst>
              <a:cxn ang="0">
                <a:pos x="connsiteX0" y="connsiteY0"/>
              </a:cxn>
              <a:cxn ang="0">
                <a:pos x="connsiteX1" y="connsiteY1"/>
              </a:cxn>
              <a:cxn ang="0">
                <a:pos x="connsiteX2" y="connsiteY2"/>
              </a:cxn>
              <a:cxn ang="0">
                <a:pos x="connsiteX3" y="connsiteY3"/>
              </a:cxn>
            </a:cxnLst>
            <a:rect l="l" t="t" r="r" b="b"/>
            <a:pathLst>
              <a:path w="3839592" h="6956154">
                <a:moveTo>
                  <a:pt x="0" y="0"/>
                </a:moveTo>
                <a:lnTo>
                  <a:pt x="3839592" y="0"/>
                </a:lnTo>
                <a:lnTo>
                  <a:pt x="2611396" y="6956154"/>
                </a:lnTo>
                <a:lnTo>
                  <a:pt x="0" y="69561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3" name="Subtext Placeholder"/>
          <p:cNvSpPr txBox="1">
            <a:spLocks noGrp="1"/>
          </p:cNvSpPr>
          <p:nvPr>
            <p:ph type="body" idx="1" hasCustomPrompt="1"/>
          </p:nvPr>
        </p:nvSpPr>
        <p:spPr>
          <a:xfrm>
            <a:off x="3485834" y="2751454"/>
            <a:ext cx="4885038" cy="997200"/>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lt1"/>
              </a:buClr>
              <a:buSzPct val="100000"/>
              <a:buFont typeface="Wingdings" panose="05000000000000000000" pitchFamily="2" charset="2"/>
              <a:buNone/>
              <a:defRPr sz="1200" b="0" i="0" u="none" strike="noStrike" cap="none">
                <a:solidFill>
                  <a:schemeClr val="lt1"/>
                </a:solidFill>
                <a:latin typeface="Segoe UI" panose="020B0502040204020203" pitchFamily="34" charset="0"/>
                <a:ea typeface="Segoe UI" panose="020B0502040204020203" pitchFamily="34" charset="0"/>
                <a:cs typeface="Segoe UI" panose="020B0502040204020203" pitchFamily="34" charset="0"/>
                <a:sym typeface="Segoe UI"/>
              </a:defRPr>
            </a:lvl1pPr>
            <a:lvl2pPr marL="552429" marR="0" lvl="1" indent="-285743"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2pPr>
            <a:lvl3pPr marL="831815" marR="0" lvl="2" indent="-285743"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3pPr>
            <a:lvl4pPr marL="1111202" marR="0" lvl="3" indent="-285743"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4pPr>
            <a:lvl5pPr marL="1390587" marR="0" lvl="4" indent="-285743"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5pPr>
            <a:lvl6pPr marL="2514474" marR="0" lvl="5" indent="-114294" algn="l" rtl="0">
              <a:lnSpc>
                <a:spcPct val="90000"/>
              </a:lnSpc>
              <a:spcBef>
                <a:spcPts val="500"/>
              </a:spcBef>
              <a:buClr>
                <a:schemeClr val="dk1"/>
              </a:buClr>
              <a:buSzPct val="100000"/>
              <a:buFont typeface="Segoe UI"/>
              <a:buChar char="•"/>
              <a:defRPr sz="1800" b="0" i="0" u="none" strike="noStrike" cap="none">
                <a:solidFill>
                  <a:schemeClr val="dk1"/>
                </a:solidFill>
                <a:latin typeface="Segoe UI"/>
                <a:ea typeface="Segoe UI"/>
                <a:cs typeface="Segoe UI"/>
                <a:sym typeface="Segoe UI"/>
              </a:defRPr>
            </a:lvl6pPr>
            <a:lvl7pPr marL="2971652" marR="0" lvl="6" indent="-114294" algn="l" rtl="0">
              <a:lnSpc>
                <a:spcPct val="90000"/>
              </a:lnSpc>
              <a:spcBef>
                <a:spcPts val="500"/>
              </a:spcBef>
              <a:buClr>
                <a:schemeClr val="dk1"/>
              </a:buClr>
              <a:buSzPct val="100000"/>
              <a:buFont typeface="Segoe UI"/>
              <a:buChar char="•"/>
              <a:defRPr sz="1800" b="0" i="0" u="none" strike="noStrike" cap="none">
                <a:solidFill>
                  <a:schemeClr val="dk1"/>
                </a:solidFill>
                <a:latin typeface="Segoe UI"/>
                <a:ea typeface="Segoe UI"/>
                <a:cs typeface="Segoe UI"/>
                <a:sym typeface="Segoe UI"/>
              </a:defRPr>
            </a:lvl7pPr>
            <a:lvl8pPr marL="3428829" marR="0" lvl="7" indent="-114294" algn="l" rtl="0">
              <a:lnSpc>
                <a:spcPct val="90000"/>
              </a:lnSpc>
              <a:spcBef>
                <a:spcPts val="500"/>
              </a:spcBef>
              <a:buClr>
                <a:schemeClr val="dk1"/>
              </a:buClr>
              <a:buSzPct val="100000"/>
              <a:buFont typeface="Segoe UI"/>
              <a:buChar char="•"/>
              <a:defRPr sz="1800" b="0" i="0" u="none" strike="noStrike" cap="none">
                <a:solidFill>
                  <a:schemeClr val="dk1"/>
                </a:solidFill>
                <a:latin typeface="Segoe UI"/>
                <a:ea typeface="Segoe UI"/>
                <a:cs typeface="Segoe UI"/>
                <a:sym typeface="Segoe UI"/>
              </a:defRPr>
            </a:lvl8pPr>
            <a:lvl9pPr marL="3886006" marR="0" lvl="8" indent="-114294" algn="l" rtl="0">
              <a:lnSpc>
                <a:spcPct val="90000"/>
              </a:lnSpc>
              <a:spcBef>
                <a:spcPts val="500"/>
              </a:spcBef>
              <a:buClr>
                <a:schemeClr val="dk1"/>
              </a:buClr>
              <a:buSzPct val="100000"/>
              <a:buFont typeface="Segoe UI"/>
              <a:buChar char="•"/>
              <a:defRPr sz="1800" b="0" i="0" u="none" strike="noStrike" cap="none">
                <a:solidFill>
                  <a:schemeClr val="dk1"/>
                </a:solidFill>
                <a:latin typeface="Segoe UI"/>
                <a:ea typeface="Segoe UI"/>
                <a:cs typeface="Segoe UI"/>
                <a:sym typeface="Segoe UI"/>
              </a:defRPr>
            </a:lvl9pPr>
          </a:lstStyle>
          <a:p>
            <a:r>
              <a:rPr lang="en-SG" dirty="0"/>
              <a:t>[Segoe UI 12pt White Top-Align]</a:t>
            </a:r>
          </a:p>
        </p:txBody>
      </p:sp>
      <p:sp>
        <p:nvSpPr>
          <p:cNvPr id="102" name="Title Placeholder"/>
          <p:cNvSpPr txBox="1">
            <a:spLocks noGrp="1"/>
          </p:cNvSpPr>
          <p:nvPr>
            <p:ph type="title" hasCustomPrompt="1"/>
          </p:nvPr>
        </p:nvSpPr>
        <p:spPr>
          <a:xfrm>
            <a:off x="3486378" y="1215516"/>
            <a:ext cx="4884676" cy="1384066"/>
          </a:xfrm>
          <a:prstGeom prst="rect">
            <a:avLst/>
          </a:prstGeom>
          <a:noFill/>
          <a:ln>
            <a:noFill/>
          </a:ln>
        </p:spPr>
        <p:txBody>
          <a:bodyPr lIns="91425" tIns="91425" rIns="91425" bIns="91425" anchor="t" anchorCtr="0"/>
          <a:lstStyle>
            <a:lvl1pPr marL="0" marR="0" lvl="0" indent="0" algn="l" rtl="0">
              <a:lnSpc>
                <a:spcPct val="100000"/>
              </a:lnSpc>
              <a:spcBef>
                <a:spcPts val="0"/>
              </a:spcBef>
              <a:buClr>
                <a:schemeClr val="bg1"/>
              </a:buClr>
              <a:buSzPct val="100000"/>
              <a:buFont typeface="Wingdings" panose="05000000000000000000" pitchFamily="2" charset="2"/>
              <a:buNone/>
              <a:defRPr sz="2800" b="1" i="0" u="none" strike="noStrike" cap="none" baseline="0">
                <a:solidFill>
                  <a:schemeClr val="lt1"/>
                </a:solidFill>
                <a:latin typeface="Segoe UI" panose="020B0502040204020203" pitchFamily="34" charset="0"/>
                <a:ea typeface="Segoe UI" panose="020B0502040204020203" pitchFamily="34" charset="0"/>
                <a:cs typeface="Segoe UI" panose="020B0502040204020203" pitchFamily="34" charset="0"/>
                <a:sym typeface="Segoe UI"/>
              </a:defRPr>
            </a:lvl1pPr>
            <a:lvl2pPr lvl="1" indent="0" rtl="0">
              <a:spcBef>
                <a:spcPts val="0"/>
              </a:spcBef>
              <a:buSzPct val="77777"/>
              <a:buNone/>
              <a:defRPr sz="1800"/>
            </a:lvl2pPr>
            <a:lvl3pPr lvl="2" indent="0" rtl="0">
              <a:spcBef>
                <a:spcPts val="0"/>
              </a:spcBef>
              <a:buSzPct val="77777"/>
              <a:buNone/>
              <a:defRPr sz="1800"/>
            </a:lvl3pPr>
            <a:lvl4pPr lvl="3" indent="0" rtl="0">
              <a:spcBef>
                <a:spcPts val="0"/>
              </a:spcBef>
              <a:buSzPct val="77777"/>
              <a:buNone/>
              <a:defRPr sz="1800"/>
            </a:lvl4pPr>
            <a:lvl5pPr lvl="4" indent="0" rtl="0">
              <a:spcBef>
                <a:spcPts val="0"/>
              </a:spcBef>
              <a:buSzPct val="77777"/>
              <a:buNone/>
              <a:defRPr sz="1800"/>
            </a:lvl5pPr>
            <a:lvl6pPr lvl="5" indent="0" rtl="0">
              <a:spcBef>
                <a:spcPts val="0"/>
              </a:spcBef>
              <a:buSzPct val="77777"/>
              <a:buNone/>
              <a:defRPr sz="1800"/>
            </a:lvl6pPr>
            <a:lvl7pPr lvl="6" indent="0" rtl="0">
              <a:spcBef>
                <a:spcPts val="0"/>
              </a:spcBef>
              <a:buSzPct val="77777"/>
              <a:buNone/>
              <a:defRPr sz="1800"/>
            </a:lvl7pPr>
            <a:lvl8pPr lvl="7" indent="0" rtl="0">
              <a:spcBef>
                <a:spcPts val="0"/>
              </a:spcBef>
              <a:buSzPct val="77777"/>
              <a:buNone/>
              <a:defRPr sz="1800"/>
            </a:lvl8pPr>
            <a:lvl9pPr lvl="8" indent="0" rtl="0">
              <a:spcBef>
                <a:spcPts val="0"/>
              </a:spcBef>
              <a:buSzPct val="77777"/>
              <a:buNone/>
              <a:defRPr sz="1800"/>
            </a:lvl9pPr>
          </a:lstStyle>
          <a:p>
            <a:r>
              <a:rPr lang="en-SG" dirty="0"/>
              <a:t>[Segoe UI 28pt White Bold Top-Align]</a:t>
            </a:r>
            <a:endParaRPr dirty="0"/>
          </a:p>
        </p:txBody>
      </p:sp>
      <p:pic>
        <p:nvPicPr>
          <p:cNvPr id="5" name="Animated Logo">
            <a:extLst>
              <a:ext uri="{FF2B5EF4-FFF2-40B4-BE49-F238E27FC236}">
                <a16:creationId xmlns:a16="http://schemas.microsoft.com/office/drawing/2014/main" id="{E6E1D7E0-330B-644F-B56A-897AAAA9D14E}"/>
              </a:ext>
            </a:extLst>
          </p:cNvPr>
          <p:cNvPicPr>
            <a:picLocks noChangeAspect="1"/>
          </p:cNvPicPr>
          <p:nvPr userDrawn="1"/>
        </p:nvPicPr>
        <p:blipFill>
          <a:blip r:embed="rId5"/>
          <a:stretch>
            <a:fillRect/>
          </a:stretch>
        </p:blipFill>
        <p:spPr>
          <a:xfrm>
            <a:off x="322213" y="1463233"/>
            <a:ext cx="2014959" cy="2014959"/>
          </a:xfrm>
          <a:prstGeom prst="rect">
            <a:avLst/>
          </a:prstGeom>
        </p:spPr>
      </p:pic>
    </p:spTree>
    <p:extLst>
      <p:ext uri="{BB962C8B-B14F-4D97-AF65-F5344CB8AC3E}">
        <p14:creationId xmlns:p14="http://schemas.microsoft.com/office/powerpoint/2010/main" val="120760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Objective Page">
    <p:bg>
      <p:bgPr>
        <a:solidFill>
          <a:srgbClr val="2F2883"/>
        </a:solidFill>
        <a:effectLst/>
      </p:bgPr>
    </p:bg>
    <p:spTree>
      <p:nvGrpSpPr>
        <p:cNvPr id="1" name=""/>
        <p:cNvGrpSpPr/>
        <p:nvPr/>
      </p:nvGrpSpPr>
      <p:grpSpPr>
        <a:xfrm>
          <a:off x="0" y="0"/>
          <a:ext cx="0" cy="0"/>
          <a:chOff x="0" y="0"/>
          <a:chExt cx="0" cy="0"/>
        </a:xfrm>
      </p:grpSpPr>
      <p:sp>
        <p:nvSpPr>
          <p:cNvPr id="8"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0" name="Title Placeholder"/>
          <p:cNvSpPr>
            <a:spLocks noGrp="1"/>
          </p:cNvSpPr>
          <p:nvPr>
            <p:ph type="body" sz="quarter" idx="10" hasCustomPrompt="1"/>
          </p:nvPr>
        </p:nvSpPr>
        <p:spPr>
          <a:xfrm>
            <a:off x="3211826" y="604434"/>
            <a:ext cx="5542065" cy="3890074"/>
          </a:xfrm>
          <a:prstGeom prst="rect">
            <a:avLst/>
          </a:prstGeom>
        </p:spPr>
        <p:txBody>
          <a:bodyPr anchor="ctr"/>
          <a:lstStyle>
            <a:lvl1pPr marL="0" marR="0" indent="0" algn="l" defTabSz="914378" rtl="0" eaLnBrk="1" fontAlgn="auto" latinLnBrk="0" hangingPunct="1">
              <a:lnSpc>
                <a:spcPct val="90000"/>
              </a:lnSpc>
              <a:spcBef>
                <a:spcPts val="1000"/>
              </a:spcBef>
              <a:spcAft>
                <a:spcPts val="0"/>
              </a:spcAft>
              <a:buClrTx/>
              <a:buSzTx/>
              <a:buFont typeface="Wingdings" panose="05000000000000000000" pitchFamily="2" charset="2"/>
              <a:buNone/>
              <a:tabLst/>
              <a:defRPr sz="3200" b="1"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286978" indent="0">
              <a:buNone/>
              <a:defRPr/>
            </a:lvl2pPr>
            <a:lvl3pPr marL="573955" indent="0">
              <a:buNone/>
              <a:defRPr/>
            </a:lvl3pPr>
            <a:lvl4pPr marL="860933" indent="0">
              <a:buNone/>
              <a:defRPr/>
            </a:lvl4pPr>
            <a:lvl5pPr marL="1147910" indent="0">
              <a:buNone/>
              <a:defRPr/>
            </a:lvl5pPr>
          </a:lstStyle>
          <a:p>
            <a:pPr lvl="0"/>
            <a:r>
              <a:rPr lang="en-US" dirty="0"/>
              <a:t>[Segoe UI 32pt White Bold Middle-Align]</a:t>
            </a:r>
          </a:p>
          <a:p>
            <a:pPr lvl="0"/>
            <a:r>
              <a:rPr lang="en-US" dirty="0"/>
              <a:t>Use 28pt square white bullet regular for pointers</a:t>
            </a:r>
          </a:p>
        </p:txBody>
      </p:sp>
      <p:sp>
        <p:nvSpPr>
          <p:cNvPr id="13" name="Left_Shape_02">
            <a:extLst>
              <a:ext uri="{FF2B5EF4-FFF2-40B4-BE49-F238E27FC236}">
                <a16:creationId xmlns:a16="http://schemas.microsoft.com/office/drawing/2014/main" id="{9547D362-8746-904A-BA49-73D3B6A3B0DC}"/>
              </a:ext>
            </a:extLst>
          </p:cNvPr>
          <p:cNvSpPr/>
          <p:nvPr userDrawn="1"/>
        </p:nvSpPr>
        <p:spPr>
          <a:xfrm rot="21343726">
            <a:off x="-16933" y="-114194"/>
            <a:ext cx="3357646" cy="5312883"/>
          </a:xfrm>
          <a:custGeom>
            <a:avLst/>
            <a:gdLst>
              <a:gd name="connsiteX0" fmla="*/ 3357646 w 3357646"/>
              <a:gd name="connsiteY0" fmla="*/ 211478 h 5312883"/>
              <a:gd name="connsiteX1" fmla="*/ 2320772 w 3357646"/>
              <a:gd name="connsiteY1" fmla="*/ 5312883 h 5312883"/>
              <a:gd name="connsiteX2" fmla="*/ 0 w 3357646"/>
              <a:gd name="connsiteY2" fmla="*/ 5139555 h 5312883"/>
              <a:gd name="connsiteX3" fmla="*/ 0 w 3357646"/>
              <a:gd name="connsiteY3" fmla="*/ 2821194 h 5312883"/>
              <a:gd name="connsiteX4" fmla="*/ 210702 w 3357646"/>
              <a:gd name="connsiteY4" fmla="*/ 0 h 531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646" h="5312883">
                <a:moveTo>
                  <a:pt x="3357646" y="211478"/>
                </a:moveTo>
                <a:lnTo>
                  <a:pt x="2320772" y="5312883"/>
                </a:lnTo>
                <a:lnTo>
                  <a:pt x="0" y="5139555"/>
                </a:lnTo>
                <a:lnTo>
                  <a:pt x="0" y="2821194"/>
                </a:lnTo>
                <a:lnTo>
                  <a:pt x="210702" y="0"/>
                </a:lnTo>
                <a:close/>
              </a:path>
            </a:pathLst>
          </a:cu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800"/>
              <a:t>Left_Shape_01</a:t>
            </a:r>
          </a:p>
        </p:txBody>
      </p:sp>
      <p:sp>
        <p:nvSpPr>
          <p:cNvPr id="14" name="Left_Shape_01">
            <a:extLst>
              <a:ext uri="{FF2B5EF4-FFF2-40B4-BE49-F238E27FC236}">
                <a16:creationId xmlns:a16="http://schemas.microsoft.com/office/drawing/2014/main" id="{6F422B53-EF7A-0D48-95F6-0B654978D329}"/>
              </a:ext>
            </a:extLst>
          </p:cNvPr>
          <p:cNvSpPr/>
          <p:nvPr userDrawn="1"/>
        </p:nvSpPr>
        <p:spPr>
          <a:xfrm>
            <a:off x="-54708" y="1"/>
            <a:ext cx="3208328" cy="5178096"/>
          </a:xfrm>
          <a:custGeom>
            <a:avLst/>
            <a:gdLst>
              <a:gd name="connsiteX0" fmla="*/ 0 w 3839592"/>
              <a:gd name="connsiteY0" fmla="*/ 0 h 6956154"/>
              <a:gd name="connsiteX1" fmla="*/ 3839592 w 3839592"/>
              <a:gd name="connsiteY1" fmla="*/ 0 h 6956154"/>
              <a:gd name="connsiteX2" fmla="*/ 2611396 w 3839592"/>
              <a:gd name="connsiteY2" fmla="*/ 6956154 h 6956154"/>
              <a:gd name="connsiteX3" fmla="*/ 0 w 3839592"/>
              <a:gd name="connsiteY3" fmla="*/ 6956154 h 6956154"/>
            </a:gdLst>
            <a:ahLst/>
            <a:cxnLst>
              <a:cxn ang="0">
                <a:pos x="connsiteX0" y="connsiteY0"/>
              </a:cxn>
              <a:cxn ang="0">
                <a:pos x="connsiteX1" y="connsiteY1"/>
              </a:cxn>
              <a:cxn ang="0">
                <a:pos x="connsiteX2" y="connsiteY2"/>
              </a:cxn>
              <a:cxn ang="0">
                <a:pos x="connsiteX3" y="connsiteY3"/>
              </a:cxn>
            </a:cxnLst>
            <a:rect l="l" t="t" r="r" b="b"/>
            <a:pathLst>
              <a:path w="3839592" h="6956154">
                <a:moveTo>
                  <a:pt x="0" y="0"/>
                </a:moveTo>
                <a:lnTo>
                  <a:pt x="3839592" y="0"/>
                </a:lnTo>
                <a:lnTo>
                  <a:pt x="2611396" y="6956154"/>
                </a:lnTo>
                <a:lnTo>
                  <a:pt x="0" y="69561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 name="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4252" y="1881759"/>
            <a:ext cx="1420487" cy="1377304"/>
          </a:xfrm>
          <a:prstGeom prst="rect">
            <a:avLst/>
          </a:prstGeom>
        </p:spPr>
      </p:pic>
    </p:spTree>
    <p:extLst>
      <p:ext uri="{BB962C8B-B14F-4D97-AF65-F5344CB8AC3E}">
        <p14:creationId xmlns:p14="http://schemas.microsoft.com/office/powerpoint/2010/main" val="41033197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2F2883"/>
        </a:solidFill>
        <a:effectLst/>
      </p:bgPr>
    </p:bg>
    <p:spTree>
      <p:nvGrpSpPr>
        <p:cNvPr id="1" name=""/>
        <p:cNvGrpSpPr/>
        <p:nvPr/>
      </p:nvGrpSpPr>
      <p:grpSpPr>
        <a:xfrm>
          <a:off x="0" y="0"/>
          <a:ext cx="0" cy="0"/>
          <a:chOff x="0" y="0"/>
          <a:chExt cx="0" cy="0"/>
        </a:xfrm>
      </p:grpSpPr>
      <p:sp>
        <p:nvSpPr>
          <p:cNvPr id="2"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8"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7" name="Logo Watermark"/>
          <p:cNvSpPr/>
          <p:nvPr userDrawn="1"/>
        </p:nvSpPr>
        <p:spPr>
          <a:xfrm>
            <a:off x="3730270" y="1721156"/>
            <a:ext cx="1683464" cy="170119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5" name="Subtext Placeholder"/>
          <p:cNvSpPr>
            <a:spLocks noGrp="1"/>
          </p:cNvSpPr>
          <p:nvPr>
            <p:ph type="body" sz="quarter" idx="16" hasCustomPrompt="1"/>
          </p:nvPr>
        </p:nvSpPr>
        <p:spPr>
          <a:xfrm>
            <a:off x="503766" y="3232014"/>
            <a:ext cx="8092967" cy="359514"/>
          </a:xfrm>
          <a:prstGeom prst="rect">
            <a:avLst/>
          </a:prstGeom>
        </p:spPr>
        <p:txBody>
          <a:bodyPr wrap="square" lIns="57397" tIns="28698" rIns="57397" bIns="28698" anchor="t">
            <a:spAutoFit/>
          </a:bodyPr>
          <a:lstStyle>
            <a:lvl1pPr marL="0" indent="0" algn="ctr">
              <a:lnSpc>
                <a:spcPct val="120000"/>
              </a:lnSpc>
              <a:spcBef>
                <a:spcPts val="0"/>
              </a:spcBef>
              <a:buSzTx/>
              <a:buNone/>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r>
              <a:rPr lang="en-GB" dirty="0"/>
              <a:t>[Segoe UI 18pt Cyan]</a:t>
            </a:r>
          </a:p>
        </p:txBody>
      </p:sp>
      <p:sp>
        <p:nvSpPr>
          <p:cNvPr id="6" name="Title Placeholder"/>
          <p:cNvSpPr>
            <a:spLocks noGrp="1"/>
          </p:cNvSpPr>
          <p:nvPr>
            <p:ph type="body" sz="quarter" idx="17" hasCustomPrompt="1"/>
          </p:nvPr>
        </p:nvSpPr>
        <p:spPr>
          <a:xfrm>
            <a:off x="508690" y="1819842"/>
            <a:ext cx="8083116" cy="1412173"/>
          </a:xfrm>
          <a:prstGeom prst="rect">
            <a:avLst/>
          </a:prstGeom>
        </p:spPr>
        <p:txBody>
          <a:bodyPr wrap="square" lIns="57397" tIns="28698" rIns="57397" bIns="28698" anchor="ctr">
            <a:spAutoFit/>
          </a:bodyPr>
          <a:lstStyle>
            <a:lvl1pPr marL="0" indent="0" algn="ctr">
              <a:lnSpc>
                <a:spcPct val="100000"/>
              </a:lnSpc>
              <a:spcBef>
                <a:spcPts val="0"/>
              </a:spcBef>
              <a:buSzTx/>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r>
              <a:rPr lang="en-SG" dirty="0"/>
              <a:t>[Segoe UI 44pt White Bold Middle-Align]</a:t>
            </a:r>
            <a:endParaRPr lang="en-US" dirty="0"/>
          </a:p>
        </p:txBody>
      </p:sp>
    </p:spTree>
    <p:extLst>
      <p:ext uri="{BB962C8B-B14F-4D97-AF65-F5344CB8AC3E}">
        <p14:creationId xmlns:p14="http://schemas.microsoft.com/office/powerpoint/2010/main" val="41941367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houtout">
    <p:bg>
      <p:bgPr>
        <a:solidFill>
          <a:srgbClr val="2F2883"/>
        </a:solidFill>
        <a:effectLst/>
      </p:bgPr>
    </p:bg>
    <p:spTree>
      <p:nvGrpSpPr>
        <p:cNvPr id="1" name=""/>
        <p:cNvGrpSpPr/>
        <p:nvPr/>
      </p:nvGrpSpPr>
      <p:grpSpPr>
        <a:xfrm>
          <a:off x="0" y="0"/>
          <a:ext cx="0" cy="0"/>
          <a:chOff x="0" y="0"/>
          <a:chExt cx="0" cy="0"/>
        </a:xfrm>
      </p:grpSpPr>
      <p:sp>
        <p:nvSpPr>
          <p:cNvPr id="2"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8" name="Blue Filter"/>
          <p:cNvSpPr/>
          <p:nvPr userDrawn="1"/>
        </p:nvSpPr>
        <p:spPr>
          <a:xfrm>
            <a:off x="0" y="1"/>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Rectangle 8"/>
          <p:cNvSpPr/>
          <p:nvPr userDrawn="1"/>
        </p:nvSpPr>
        <p:spPr>
          <a:xfrm>
            <a:off x="1" y="2"/>
            <a:ext cx="9143999" cy="5143499"/>
          </a:xfrm>
          <a:prstGeom prst="rect">
            <a:avLst/>
          </a:prstGeom>
          <a:solidFill>
            <a:schemeClr val="tx1">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Segoe UI" panose="020B0502040204020203" pitchFamily="34" charset="0"/>
              <a:ea typeface="Segoe UI" panose="020B0502040204020203" pitchFamily="34" charset="0"/>
              <a:cs typeface="Segoe UI" panose="020B0502040204020203" pitchFamily="34" charset="0"/>
            </a:endParaRPr>
          </a:p>
        </p:txBody>
      </p:sp>
      <p:sp>
        <p:nvSpPr>
          <p:cNvPr id="7" name="Logo Watermark"/>
          <p:cNvSpPr/>
          <p:nvPr userDrawn="1"/>
        </p:nvSpPr>
        <p:spPr>
          <a:xfrm>
            <a:off x="3730270" y="1721156"/>
            <a:ext cx="1683464" cy="1701190"/>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6" name="Quotation Mark"/>
          <p:cNvSpPr/>
          <p:nvPr userDrawn="1"/>
        </p:nvSpPr>
        <p:spPr>
          <a:xfrm rot="10800000">
            <a:off x="4212334" y="4119398"/>
            <a:ext cx="692655" cy="549687"/>
          </a:xfrm>
          <a:custGeom>
            <a:avLst/>
            <a:gdLst/>
            <a:ahLst/>
            <a:cxnLst/>
            <a:rect l="l" t="t" r="r" b="b"/>
            <a:pathLst>
              <a:path w="692655" h="549687">
                <a:moveTo>
                  <a:pt x="548455" y="0"/>
                </a:moveTo>
                <a:lnTo>
                  <a:pt x="692655" y="0"/>
                </a:lnTo>
                <a:lnTo>
                  <a:pt x="555850" y="549687"/>
                </a:lnTo>
                <a:lnTo>
                  <a:pt x="374675" y="549687"/>
                </a:lnTo>
                <a:close/>
                <a:moveTo>
                  <a:pt x="172547" y="0"/>
                </a:moveTo>
                <a:lnTo>
                  <a:pt x="317980" y="0"/>
                </a:lnTo>
                <a:lnTo>
                  <a:pt x="184872" y="549687"/>
                </a:lnTo>
                <a:lnTo>
                  <a:pt x="0" y="54968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5" name="Quotation Mark"/>
          <p:cNvSpPr/>
          <p:nvPr userDrawn="1"/>
        </p:nvSpPr>
        <p:spPr>
          <a:xfrm>
            <a:off x="4212334" y="504560"/>
            <a:ext cx="692655" cy="549687"/>
          </a:xfrm>
          <a:custGeom>
            <a:avLst/>
            <a:gdLst/>
            <a:ahLst/>
            <a:cxnLst/>
            <a:rect l="l" t="t" r="r" b="b"/>
            <a:pathLst>
              <a:path w="692655" h="549687">
                <a:moveTo>
                  <a:pt x="548455" y="0"/>
                </a:moveTo>
                <a:lnTo>
                  <a:pt x="692655" y="0"/>
                </a:lnTo>
                <a:lnTo>
                  <a:pt x="555850" y="549687"/>
                </a:lnTo>
                <a:lnTo>
                  <a:pt x="374675" y="549687"/>
                </a:lnTo>
                <a:close/>
                <a:moveTo>
                  <a:pt x="172547" y="0"/>
                </a:moveTo>
                <a:lnTo>
                  <a:pt x="317980" y="0"/>
                </a:lnTo>
                <a:lnTo>
                  <a:pt x="184872" y="549687"/>
                </a:lnTo>
                <a:lnTo>
                  <a:pt x="0" y="54968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6" name="Title Placeholder"/>
          <p:cNvSpPr>
            <a:spLocks noGrp="1"/>
          </p:cNvSpPr>
          <p:nvPr>
            <p:ph type="body" sz="quarter" idx="17" hasCustomPrompt="1"/>
          </p:nvPr>
        </p:nvSpPr>
        <p:spPr>
          <a:xfrm>
            <a:off x="508690" y="1819842"/>
            <a:ext cx="8083116" cy="1412173"/>
          </a:xfrm>
          <a:prstGeom prst="rect">
            <a:avLst/>
          </a:prstGeom>
        </p:spPr>
        <p:txBody>
          <a:bodyPr wrap="square" lIns="57397" tIns="28698" rIns="57397" bIns="28698" anchor="ctr">
            <a:spAutoFit/>
          </a:bodyPr>
          <a:lstStyle>
            <a:lvl1pPr marL="0" indent="0" algn="ctr">
              <a:lnSpc>
                <a:spcPct val="100000"/>
              </a:lnSpc>
              <a:spcBef>
                <a:spcPts val="0"/>
              </a:spcBef>
              <a:buSzTx/>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r>
              <a:rPr lang="en-SG" dirty="0"/>
              <a:t>[Segoe UI 44pt White Bold Middle-Align]</a:t>
            </a:r>
            <a:endParaRPr lang="en-US" dirty="0"/>
          </a:p>
        </p:txBody>
      </p:sp>
    </p:spTree>
    <p:extLst>
      <p:ext uri="{BB962C8B-B14F-4D97-AF65-F5344CB8AC3E}">
        <p14:creationId xmlns:p14="http://schemas.microsoft.com/office/powerpoint/2010/main" val="30116847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Divider(L) and Image(R)">
    <p:bg>
      <p:bgPr>
        <a:solidFill>
          <a:schemeClr val="bg1"/>
        </a:solidFill>
        <a:effectLst/>
      </p:bgPr>
    </p:bg>
    <p:spTree>
      <p:nvGrpSpPr>
        <p:cNvPr id="1" name=""/>
        <p:cNvGrpSpPr/>
        <p:nvPr/>
      </p:nvGrpSpPr>
      <p:grpSpPr>
        <a:xfrm>
          <a:off x="0" y="0"/>
          <a:ext cx="0" cy="0"/>
          <a:chOff x="0" y="0"/>
          <a:chExt cx="0" cy="0"/>
        </a:xfrm>
      </p:grpSpPr>
      <p:sp>
        <p:nvSpPr>
          <p:cNvPr id="17"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8"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2" name="Picture Placeholder WhiteBG"/>
          <p:cNvSpPr/>
          <p:nvPr userDrawn="1"/>
        </p:nvSpPr>
        <p:spPr>
          <a:xfrm>
            <a:off x="6296327" y="0"/>
            <a:ext cx="2847976"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4" name="Picture Placeholder"/>
          <p:cNvSpPr>
            <a:spLocks noGrp="1"/>
          </p:cNvSpPr>
          <p:nvPr>
            <p:ph type="pic" sz="quarter" idx="18"/>
          </p:nvPr>
        </p:nvSpPr>
        <p:spPr>
          <a:xfrm>
            <a:off x="6296327" y="0"/>
            <a:ext cx="2847975"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11" name="Subtext Placeholder"/>
          <p:cNvSpPr>
            <a:spLocks noGrp="1"/>
          </p:cNvSpPr>
          <p:nvPr>
            <p:ph type="body" sz="quarter" idx="16" hasCustomPrompt="1"/>
          </p:nvPr>
        </p:nvSpPr>
        <p:spPr>
          <a:xfrm>
            <a:off x="523644" y="3003414"/>
            <a:ext cx="5162898" cy="359514"/>
          </a:xfrm>
          <a:prstGeom prst="rect">
            <a:avLst/>
          </a:prstGeom>
        </p:spPr>
        <p:txBody>
          <a:bodyPr wrap="square" lIns="57397" tIns="28698" rIns="57397" bIns="28698" anchor="t">
            <a:spAutoFit/>
          </a:bodyPr>
          <a:lstStyle>
            <a:lvl1pPr marL="0" marR="0" indent="0" algn="ctr" defTabSz="914378" rtl="0" eaLnBrk="1" fontAlgn="auto" latinLnBrk="0" hangingPunct="1">
              <a:lnSpc>
                <a:spcPct val="120000"/>
              </a:lnSpc>
              <a:spcBef>
                <a:spcPts val="0"/>
              </a:spcBef>
              <a:spcAft>
                <a:spcPts val="0"/>
              </a:spcAft>
              <a:buClrTx/>
              <a:buSzTx/>
              <a:buFont typeface="Arial"/>
              <a:buNone/>
              <a:tabLst/>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r>
              <a:rPr lang="en-GB" dirty="0"/>
              <a:t>[Segoe UI 18pt Cyan]</a:t>
            </a:r>
          </a:p>
        </p:txBody>
      </p:sp>
      <p:sp>
        <p:nvSpPr>
          <p:cNvPr id="12" name="Title Placeholder"/>
          <p:cNvSpPr>
            <a:spLocks noGrp="1"/>
          </p:cNvSpPr>
          <p:nvPr>
            <p:ph type="body" sz="quarter" idx="17" hasCustomPrompt="1"/>
          </p:nvPr>
        </p:nvSpPr>
        <p:spPr>
          <a:xfrm>
            <a:off x="528569" y="1591242"/>
            <a:ext cx="5156614" cy="1412173"/>
          </a:xfrm>
          <a:prstGeom prst="rect">
            <a:avLst/>
          </a:prstGeom>
        </p:spPr>
        <p:txBody>
          <a:bodyPr wrap="square" lIns="57397" tIns="28698" rIns="57397" bIns="28698" anchor="ctr">
            <a:spAutoFit/>
          </a:bodyPr>
          <a:lstStyle>
            <a:lvl1pPr marL="0" indent="0" algn="ctr">
              <a:lnSpc>
                <a:spcPct val="100000"/>
              </a:lnSpc>
              <a:spcBef>
                <a:spcPts val="0"/>
              </a:spcBef>
              <a:buSzTx/>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r>
              <a:rPr lang="en-SG" dirty="0"/>
              <a:t>[Segoe UI 44pt Bold Middle-Align]</a:t>
            </a:r>
            <a:endParaRPr lang="en-US" dirty="0"/>
          </a:p>
        </p:txBody>
      </p:sp>
    </p:spTree>
    <p:extLst>
      <p:ext uri="{BB962C8B-B14F-4D97-AF65-F5344CB8AC3E}">
        <p14:creationId xmlns:p14="http://schemas.microsoft.com/office/powerpoint/2010/main" val="12976194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Divider(R) and Image(L)">
    <p:bg>
      <p:bgPr>
        <a:solidFill>
          <a:schemeClr val="bg1"/>
        </a:solidFill>
        <a:effectLst/>
      </p:bgPr>
    </p:bg>
    <p:spTree>
      <p:nvGrpSpPr>
        <p:cNvPr id="1" name=""/>
        <p:cNvGrpSpPr/>
        <p:nvPr/>
      </p:nvGrpSpPr>
      <p:grpSpPr>
        <a:xfrm>
          <a:off x="0" y="0"/>
          <a:ext cx="0" cy="0"/>
          <a:chOff x="0" y="0"/>
          <a:chExt cx="0" cy="0"/>
        </a:xfrm>
      </p:grpSpPr>
      <p:sp>
        <p:nvSpPr>
          <p:cNvPr id="8"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2" name="Picture Placeholder WhiteBG"/>
          <p:cNvSpPr/>
          <p:nvPr userDrawn="1"/>
        </p:nvSpPr>
        <p:spPr>
          <a:xfrm>
            <a:off x="0" y="0"/>
            <a:ext cx="2847976"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4" name="Picture Placeholder"/>
          <p:cNvSpPr>
            <a:spLocks noGrp="1"/>
          </p:cNvSpPr>
          <p:nvPr>
            <p:ph type="pic" sz="quarter" idx="18"/>
          </p:nvPr>
        </p:nvSpPr>
        <p:spPr>
          <a:xfrm>
            <a:off x="2" y="0"/>
            <a:ext cx="2847975"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11" name="Subtext Placeholder"/>
          <p:cNvSpPr>
            <a:spLocks noGrp="1"/>
          </p:cNvSpPr>
          <p:nvPr>
            <p:ph type="body" sz="quarter" idx="16" hasCustomPrompt="1"/>
          </p:nvPr>
        </p:nvSpPr>
        <p:spPr>
          <a:xfrm>
            <a:off x="3386113" y="3003414"/>
            <a:ext cx="5162898" cy="359514"/>
          </a:xfrm>
          <a:prstGeom prst="rect">
            <a:avLst/>
          </a:prstGeom>
        </p:spPr>
        <p:txBody>
          <a:bodyPr wrap="square" lIns="57397" tIns="28698" rIns="57397" bIns="28698" anchor="t">
            <a:spAutoFit/>
          </a:bodyPr>
          <a:lstStyle>
            <a:lvl1pPr marL="0" marR="0" indent="0" algn="ctr" defTabSz="914378" rtl="0" eaLnBrk="1" fontAlgn="auto" latinLnBrk="0" hangingPunct="1">
              <a:lnSpc>
                <a:spcPct val="120000"/>
              </a:lnSpc>
              <a:spcBef>
                <a:spcPts val="0"/>
              </a:spcBef>
              <a:spcAft>
                <a:spcPts val="0"/>
              </a:spcAft>
              <a:buClrTx/>
              <a:buSzTx/>
              <a:buFont typeface="Arial"/>
              <a:buNone/>
              <a:tabLst/>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r>
              <a:rPr lang="en-GB" dirty="0"/>
              <a:t>[Segoe UI 18pt Cyan]</a:t>
            </a:r>
          </a:p>
        </p:txBody>
      </p:sp>
      <p:sp>
        <p:nvSpPr>
          <p:cNvPr id="12" name="Title Placeholder"/>
          <p:cNvSpPr>
            <a:spLocks noGrp="1"/>
          </p:cNvSpPr>
          <p:nvPr>
            <p:ph type="body" sz="quarter" idx="17" hasCustomPrompt="1"/>
          </p:nvPr>
        </p:nvSpPr>
        <p:spPr>
          <a:xfrm>
            <a:off x="3391038" y="1591242"/>
            <a:ext cx="5156614" cy="1412173"/>
          </a:xfrm>
          <a:prstGeom prst="rect">
            <a:avLst/>
          </a:prstGeom>
        </p:spPr>
        <p:txBody>
          <a:bodyPr wrap="square" lIns="57397" tIns="28698" rIns="57397" bIns="28698" anchor="ctr">
            <a:spAutoFit/>
          </a:bodyPr>
          <a:lstStyle>
            <a:lvl1pPr marL="0" indent="0" algn="ctr">
              <a:lnSpc>
                <a:spcPct val="100000"/>
              </a:lnSpc>
              <a:spcBef>
                <a:spcPts val="0"/>
              </a:spcBef>
              <a:buSzTx/>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r>
              <a:rPr lang="en-SG" dirty="0"/>
              <a:t>[Segoe UI 44pt Bold Middle-Align]</a:t>
            </a:r>
            <a:endParaRPr lang="en-US" dirty="0"/>
          </a:p>
        </p:txBody>
      </p:sp>
    </p:spTree>
    <p:extLst>
      <p:ext uri="{BB962C8B-B14F-4D97-AF65-F5344CB8AC3E}">
        <p14:creationId xmlns:p14="http://schemas.microsoft.com/office/powerpoint/2010/main" val="18020772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6"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7175610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End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2"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8" name="Black Filter"/>
          <p:cNvSpPr/>
          <p:nvPr userDrawn="1"/>
        </p:nvSpPr>
        <p:spPr>
          <a:xfrm>
            <a:off x="1" y="2"/>
            <a:ext cx="9143999" cy="5143499"/>
          </a:xfrm>
          <a:prstGeom prst="rect">
            <a:avLst/>
          </a:prstGeom>
          <a:solidFill>
            <a:schemeClr val="tx1">
              <a:alpha val="6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Segoe UI" panose="020B0502040204020203" pitchFamily="34" charset="0"/>
              <a:ea typeface="Segoe UI" panose="020B0502040204020203" pitchFamily="34" charset="0"/>
              <a:cs typeface="Segoe UI" panose="020B0502040204020203" pitchFamily="34" charset="0"/>
            </a:endParaRPr>
          </a:p>
        </p:txBody>
      </p:sp>
      <p:pic>
        <p:nvPicPr>
          <p:cNvPr id="17" name="Logo">
            <a:extLst>
              <a:ext uri="{FF2B5EF4-FFF2-40B4-BE49-F238E27FC236}">
                <a16:creationId xmlns:a16="http://schemas.microsoft.com/office/drawing/2014/main" id="{D37E2459-7365-E64A-B0C6-953CADA49DD3}"/>
              </a:ext>
            </a:extLst>
          </p:cNvPr>
          <p:cNvPicPr>
            <a:picLocks noChangeAspect="1"/>
          </p:cNvPicPr>
          <p:nvPr userDrawn="1"/>
        </p:nvPicPr>
        <p:blipFill>
          <a:blip r:embed="rId3"/>
          <a:stretch>
            <a:fillRect/>
          </a:stretch>
        </p:blipFill>
        <p:spPr>
          <a:xfrm>
            <a:off x="4188560" y="4171289"/>
            <a:ext cx="766881" cy="223269"/>
          </a:xfrm>
          <a:prstGeom prst="rect">
            <a:avLst/>
          </a:prstGeom>
        </p:spPr>
      </p:pic>
      <p:sp>
        <p:nvSpPr>
          <p:cNvPr id="14" name="Logo Watermark"/>
          <p:cNvSpPr/>
          <p:nvPr userDrawn="1"/>
        </p:nvSpPr>
        <p:spPr>
          <a:xfrm>
            <a:off x="3730270" y="1721156"/>
            <a:ext cx="1683464" cy="1701190"/>
          </a:xfrm>
          <a:prstGeom prst="rect">
            <a:avLst/>
          </a:prstGeom>
          <a:blipFill dpi="0" rotWithShape="1">
            <a:blip r:embed="rId4">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5" name="Subtitle Placeholder"/>
          <p:cNvSpPr>
            <a:spLocks noGrp="1"/>
          </p:cNvSpPr>
          <p:nvPr>
            <p:ph type="body" sz="quarter" idx="18" hasCustomPrompt="1"/>
          </p:nvPr>
        </p:nvSpPr>
        <p:spPr>
          <a:xfrm>
            <a:off x="503766" y="2903154"/>
            <a:ext cx="8092967" cy="359514"/>
          </a:xfrm>
          <a:prstGeom prst="rect">
            <a:avLst/>
          </a:prstGeom>
        </p:spPr>
        <p:txBody>
          <a:bodyPr wrap="square" lIns="57397" tIns="28698" rIns="57397" bIns="28698" anchor="t">
            <a:spAutoFit/>
          </a:bodyPr>
          <a:lstStyle>
            <a:lvl1pPr marL="0" indent="0" algn="ctr">
              <a:lnSpc>
                <a:spcPct val="120000"/>
              </a:lnSpc>
              <a:spcBef>
                <a:spcPts val="0"/>
              </a:spcBef>
              <a:buSzTx/>
              <a:buNone/>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r>
              <a:rPr lang="en-GB" dirty="0"/>
              <a:t>[Segoe UI 18pt Cyan]</a:t>
            </a:r>
          </a:p>
        </p:txBody>
      </p:sp>
      <p:sp>
        <p:nvSpPr>
          <p:cNvPr id="16" name="Title Placeholder"/>
          <p:cNvSpPr>
            <a:spLocks noGrp="1"/>
          </p:cNvSpPr>
          <p:nvPr>
            <p:ph type="body" sz="quarter" idx="19" hasCustomPrompt="1"/>
          </p:nvPr>
        </p:nvSpPr>
        <p:spPr>
          <a:xfrm>
            <a:off x="508690" y="2158396"/>
            <a:ext cx="8083116" cy="735065"/>
          </a:xfrm>
          <a:prstGeom prst="rect">
            <a:avLst/>
          </a:prstGeom>
        </p:spPr>
        <p:txBody>
          <a:bodyPr wrap="square" lIns="57397" tIns="28698" rIns="57397" bIns="28698" anchor="ctr">
            <a:spAutoFit/>
          </a:bodyPr>
          <a:lstStyle>
            <a:lvl1pPr marL="0" indent="0" algn="ctr">
              <a:lnSpc>
                <a:spcPct val="100000"/>
              </a:lnSpc>
              <a:spcBef>
                <a:spcPts val="0"/>
              </a:spcBef>
              <a:buSzTx/>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r>
              <a:rPr lang="en-SG" dirty="0"/>
              <a:t>[Segoe UI 44pt White Bold]</a:t>
            </a:r>
            <a:endParaRPr lang="en-US" dirty="0"/>
          </a:p>
        </p:txBody>
      </p:sp>
    </p:spTree>
    <p:extLst>
      <p:ext uri="{BB962C8B-B14F-4D97-AF65-F5344CB8AC3E}">
        <p14:creationId xmlns:p14="http://schemas.microsoft.com/office/powerpoint/2010/main" val="7693750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1Col Text(L) + 1Col Image(R)">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1" name="Content Placeholder 2"/>
          <p:cNvSpPr>
            <a:spLocks noGrp="1"/>
          </p:cNvSpPr>
          <p:nvPr>
            <p:ph sz="quarter" idx="10" hasCustomPrompt="1"/>
          </p:nvPr>
        </p:nvSpPr>
        <p:spPr>
          <a:xfrm>
            <a:off x="452967" y="1325002"/>
            <a:ext cx="4001802" cy="3645585"/>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a:xfrm>
            <a:off x="456580" y="236423"/>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3" name="Picture Placeholder 2"/>
          <p:cNvSpPr>
            <a:spLocks noGrp="1"/>
          </p:cNvSpPr>
          <p:nvPr>
            <p:ph type="pic" sz="quarter" idx="11"/>
          </p:nvPr>
        </p:nvSpPr>
        <p:spPr>
          <a:xfrm>
            <a:off x="4635256" y="1325564"/>
            <a:ext cx="4010606" cy="3644367"/>
          </a:xfrm>
          <a:prstGeom prst="rect">
            <a:avLst/>
          </a:prstGeom>
        </p:spPr>
        <p:txBody>
          <a:bodyPr/>
          <a:lstStyle/>
          <a:p>
            <a:endParaRPr lang="en-SG" dirty="0"/>
          </a:p>
        </p:txBody>
      </p:sp>
    </p:spTree>
    <p:extLst>
      <p:ext uri="{BB962C8B-B14F-4D97-AF65-F5344CB8AC3E}">
        <p14:creationId xmlns:p14="http://schemas.microsoft.com/office/powerpoint/2010/main" val="27558194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wSub  &amp; 1Col Text">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1" name="Content Placeholder 2"/>
          <p:cNvSpPr>
            <a:spLocks noGrp="1"/>
          </p:cNvSpPr>
          <p:nvPr>
            <p:ph sz="quarter" idx="10" hasCustomPrompt="1"/>
          </p:nvPr>
        </p:nvSpPr>
        <p:spPr>
          <a:xfrm>
            <a:off x="452968" y="1325001"/>
            <a:ext cx="8192894" cy="3722344"/>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8" name="Text Placeholder 2"/>
          <p:cNvSpPr>
            <a:spLocks noGrp="1"/>
          </p:cNvSpPr>
          <p:nvPr>
            <p:ph type="body" sz="quarter" idx="12" hasCustomPrompt="1"/>
          </p:nvPr>
        </p:nvSpPr>
        <p:spPr>
          <a:xfrm>
            <a:off x="452967" y="584870"/>
            <a:ext cx="8192896" cy="496888"/>
          </a:xfrm>
          <a:prstGeom prst="rect">
            <a:avLst/>
          </a:prstGeom>
        </p:spPr>
        <p:txBody>
          <a:bodyPr/>
          <a:lstStyle>
            <a:lvl1pPr marL="0" indent="0">
              <a:buNone/>
              <a:defRPr sz="1600" b="0" i="0" baseline="0">
                <a:solidFill>
                  <a:srgbClr val="00C0F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[Segoe UI 16pt Cyan]</a:t>
            </a:r>
          </a:p>
        </p:txBody>
      </p:sp>
      <p:sp>
        <p:nvSpPr>
          <p:cNvPr id="9" name="Title 3"/>
          <p:cNvSpPr>
            <a:spLocks noGrp="1"/>
          </p:cNvSpPr>
          <p:nvPr>
            <p:ph type="title" hasCustomPrompt="1"/>
          </p:nvPr>
        </p:nvSpPr>
        <p:spPr>
          <a:xfrm>
            <a:off x="452967" y="222114"/>
            <a:ext cx="8192896" cy="425587"/>
          </a:xfrm>
          <a:prstGeom prst="rect">
            <a:avLst/>
          </a:prstGeom>
        </p:spPr>
        <p:txBody>
          <a:bodyPr/>
          <a:lstStyle>
            <a:lvl1pPr algn="l">
              <a:defRPr sz="2400" b="1" i="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[Segoe UI 24pt White Bold]</a:t>
            </a:r>
          </a:p>
        </p:txBody>
      </p:sp>
    </p:spTree>
    <p:extLst>
      <p:ext uri="{BB962C8B-B14F-4D97-AF65-F5344CB8AC3E}">
        <p14:creationId xmlns:p14="http://schemas.microsoft.com/office/powerpoint/2010/main" val="3023572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6"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92853331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1Col Text">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1" name="Content Placeholder 2"/>
          <p:cNvSpPr>
            <a:spLocks noGrp="1"/>
          </p:cNvSpPr>
          <p:nvPr>
            <p:ph sz="quarter" idx="10" hasCustomPrompt="1"/>
          </p:nvPr>
        </p:nvSpPr>
        <p:spPr>
          <a:xfrm>
            <a:off x="452968" y="1325001"/>
            <a:ext cx="8192894" cy="3722344"/>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a:xfrm>
            <a:off x="456580" y="236423"/>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21953470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35% Title and 65% Image">
    <p:spTree>
      <p:nvGrpSpPr>
        <p:cNvPr id="1" name=""/>
        <p:cNvGrpSpPr/>
        <p:nvPr/>
      </p:nvGrpSpPr>
      <p:grpSpPr>
        <a:xfrm>
          <a:off x="0" y="0"/>
          <a:ext cx="0" cy="0"/>
          <a:chOff x="0" y="0"/>
          <a:chExt cx="0" cy="0"/>
        </a:xfrm>
      </p:grpSpPr>
      <p:sp>
        <p:nvSpPr>
          <p:cNvPr id="14" name="Picture Placeholder WhiteBG"/>
          <p:cNvSpPr/>
          <p:nvPr userDrawn="1"/>
        </p:nvSpPr>
        <p:spPr>
          <a:xfrm>
            <a:off x="3146324" y="0"/>
            <a:ext cx="5997979" cy="515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3" name="Picture Placeholder"/>
          <p:cNvSpPr>
            <a:spLocks noGrp="1"/>
          </p:cNvSpPr>
          <p:nvPr>
            <p:ph type="pic" sz="quarter" idx="11"/>
          </p:nvPr>
        </p:nvSpPr>
        <p:spPr>
          <a:xfrm>
            <a:off x="3146324" y="0"/>
            <a:ext cx="5997677"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15" name="Title 14"/>
          <p:cNvSpPr>
            <a:spLocks noGrp="1"/>
          </p:cNvSpPr>
          <p:nvPr>
            <p:ph type="title" hasCustomPrompt="1"/>
          </p:nvPr>
        </p:nvSpPr>
        <p:spPr>
          <a:xfrm>
            <a:off x="287979" y="415252"/>
            <a:ext cx="2524794" cy="4317027"/>
          </a:xfrm>
          <a:prstGeom prst="rect">
            <a:avLst/>
          </a:prstGeom>
        </p:spPr>
        <p:txBody>
          <a:bodyPr anchor="ctr"/>
          <a:lstStyle>
            <a:lvl1pPr algn="ctr">
              <a:lnSpc>
                <a:spcPct val="100000"/>
              </a:lnSpc>
              <a:defRPr sz="2800" b="1">
                <a:solidFill>
                  <a:schemeClr val="bg1"/>
                </a:solidFill>
                <a:latin typeface="Segoe UI" panose="020B0502040204020203" pitchFamily="34" charset="0"/>
                <a:cs typeface="Segoe UI" panose="020B0502040204020203" pitchFamily="34" charset="0"/>
              </a:defRPr>
            </a:lvl1pPr>
          </a:lstStyle>
          <a:p>
            <a:r>
              <a:rPr lang="en-US" dirty="0"/>
              <a:t>[Segoe UI</a:t>
            </a:r>
            <a:br>
              <a:rPr lang="en-US" dirty="0"/>
            </a:br>
            <a:r>
              <a:rPr lang="en-US" dirty="0"/>
              <a:t>28pt White</a:t>
            </a:r>
            <a:br>
              <a:rPr lang="en-US" dirty="0"/>
            </a:br>
            <a:r>
              <a:rPr lang="en-US" dirty="0"/>
              <a:t>Bold middle-align]</a:t>
            </a:r>
            <a:endParaRPr lang="en-SG" dirty="0"/>
          </a:p>
        </p:txBody>
      </p:sp>
      <p:sp>
        <p:nvSpPr>
          <p:cNvPr id="17"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xmlns=""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8"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2"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78969799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ver Page + Animated Logo &amp; BG">
    <p:bg>
      <p:bgPr>
        <a:solidFill>
          <a:srgbClr val="262626"/>
        </a:solidFill>
        <a:effectLst/>
      </p:bgPr>
    </p:bg>
    <p:spTree>
      <p:nvGrpSpPr>
        <p:cNvPr id="1" name="Shape 101"/>
        <p:cNvGrpSpPr/>
        <p:nvPr/>
      </p:nvGrpSpPr>
      <p:grpSpPr>
        <a:xfrm>
          <a:off x="0" y="0"/>
          <a:ext cx="0" cy="0"/>
          <a:chOff x="0" y="0"/>
          <a:chExt cx="0" cy="0"/>
        </a:xfrm>
      </p:grpSpPr>
      <p:sp>
        <p:nvSpPr>
          <p:cNvPr id="11" name="Background Image"/>
          <p:cNvSpPr/>
          <p:nvPr userDrawn="1"/>
        </p:nvSpPr>
        <p:spPr>
          <a:xfrm>
            <a:off x="0" y="-1196"/>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0" name="Blue Filter">
            <a:extLst>
              <a:ext uri="{FF2B5EF4-FFF2-40B4-BE49-F238E27FC236}">
                <a16:creationId xmlns:a16="http://schemas.microsoft.com/office/drawing/2014/main" id="{E665EBF3-73DF-6140-8C30-627FB114BC05}"/>
              </a:ext>
            </a:extLst>
          </p:cNvPr>
          <p:cNvSpPr/>
          <p:nvPr userDrawn="1"/>
        </p:nvSpPr>
        <p:spPr>
          <a:xfrm>
            <a:off x="0" y="0"/>
            <a:ext cx="9144000" cy="5143500"/>
          </a:xfrm>
          <a:prstGeom prst="rect">
            <a:avLst/>
          </a:prstGeom>
          <a:gradFill>
            <a:gsLst>
              <a:gs pos="3000">
                <a:srgbClr val="3D3792">
                  <a:alpha val="93000"/>
                </a:srgbClr>
              </a:gs>
              <a:gs pos="100000">
                <a:srgbClr val="3D3792">
                  <a:alpha val="5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3D3792"/>
              </a:solidFill>
            </a:endParaRPr>
          </a:p>
        </p:txBody>
      </p:sp>
      <p:sp>
        <p:nvSpPr>
          <p:cNvPr id="12" name="Left_Shape_02">
            <a:extLst>
              <a:ext uri="{FF2B5EF4-FFF2-40B4-BE49-F238E27FC236}">
                <a16:creationId xmlns:a16="http://schemas.microsoft.com/office/drawing/2014/main" id="{9547D362-8746-904A-BA49-73D3B6A3B0DC}"/>
              </a:ext>
            </a:extLst>
          </p:cNvPr>
          <p:cNvSpPr/>
          <p:nvPr userDrawn="1"/>
        </p:nvSpPr>
        <p:spPr>
          <a:xfrm rot="21343726">
            <a:off x="-16933" y="-114194"/>
            <a:ext cx="3357646" cy="5312883"/>
          </a:xfrm>
          <a:custGeom>
            <a:avLst/>
            <a:gdLst>
              <a:gd name="connsiteX0" fmla="*/ 3357646 w 3357646"/>
              <a:gd name="connsiteY0" fmla="*/ 211478 h 5312883"/>
              <a:gd name="connsiteX1" fmla="*/ 2320772 w 3357646"/>
              <a:gd name="connsiteY1" fmla="*/ 5312883 h 5312883"/>
              <a:gd name="connsiteX2" fmla="*/ 0 w 3357646"/>
              <a:gd name="connsiteY2" fmla="*/ 5139555 h 5312883"/>
              <a:gd name="connsiteX3" fmla="*/ 0 w 3357646"/>
              <a:gd name="connsiteY3" fmla="*/ 2821194 h 5312883"/>
              <a:gd name="connsiteX4" fmla="*/ 210702 w 3357646"/>
              <a:gd name="connsiteY4" fmla="*/ 0 h 531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646" h="5312883">
                <a:moveTo>
                  <a:pt x="3357646" y="211478"/>
                </a:moveTo>
                <a:lnTo>
                  <a:pt x="2320772" y="5312883"/>
                </a:lnTo>
                <a:lnTo>
                  <a:pt x="0" y="5139555"/>
                </a:lnTo>
                <a:lnTo>
                  <a:pt x="0" y="2821194"/>
                </a:lnTo>
                <a:lnTo>
                  <a:pt x="210702" y="0"/>
                </a:lnTo>
                <a:close/>
              </a:path>
            </a:pathLst>
          </a:cu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800"/>
              <a:t>Left_Shape_01</a:t>
            </a:r>
          </a:p>
        </p:txBody>
      </p:sp>
      <p:sp>
        <p:nvSpPr>
          <p:cNvPr id="7" name="Left_Shape_01">
            <a:extLst>
              <a:ext uri="{FF2B5EF4-FFF2-40B4-BE49-F238E27FC236}">
                <a16:creationId xmlns:a16="http://schemas.microsoft.com/office/drawing/2014/main" id="{6F422B53-EF7A-0D48-95F6-0B654978D329}"/>
              </a:ext>
            </a:extLst>
          </p:cNvPr>
          <p:cNvSpPr/>
          <p:nvPr userDrawn="1"/>
        </p:nvSpPr>
        <p:spPr>
          <a:xfrm>
            <a:off x="-54708" y="0"/>
            <a:ext cx="3208328" cy="5171090"/>
          </a:xfrm>
          <a:custGeom>
            <a:avLst/>
            <a:gdLst>
              <a:gd name="connsiteX0" fmla="*/ 0 w 3839592"/>
              <a:gd name="connsiteY0" fmla="*/ 0 h 6956154"/>
              <a:gd name="connsiteX1" fmla="*/ 3839592 w 3839592"/>
              <a:gd name="connsiteY1" fmla="*/ 0 h 6956154"/>
              <a:gd name="connsiteX2" fmla="*/ 2611396 w 3839592"/>
              <a:gd name="connsiteY2" fmla="*/ 6956154 h 6956154"/>
              <a:gd name="connsiteX3" fmla="*/ 0 w 3839592"/>
              <a:gd name="connsiteY3" fmla="*/ 6956154 h 6956154"/>
            </a:gdLst>
            <a:ahLst/>
            <a:cxnLst>
              <a:cxn ang="0">
                <a:pos x="connsiteX0" y="connsiteY0"/>
              </a:cxn>
              <a:cxn ang="0">
                <a:pos x="connsiteX1" y="connsiteY1"/>
              </a:cxn>
              <a:cxn ang="0">
                <a:pos x="connsiteX2" y="connsiteY2"/>
              </a:cxn>
              <a:cxn ang="0">
                <a:pos x="connsiteX3" y="connsiteY3"/>
              </a:cxn>
            </a:cxnLst>
            <a:rect l="l" t="t" r="r" b="b"/>
            <a:pathLst>
              <a:path w="3839592" h="6956154">
                <a:moveTo>
                  <a:pt x="0" y="0"/>
                </a:moveTo>
                <a:lnTo>
                  <a:pt x="3839592" y="0"/>
                </a:lnTo>
                <a:lnTo>
                  <a:pt x="2611396" y="6956154"/>
                </a:lnTo>
                <a:lnTo>
                  <a:pt x="0" y="69561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3" name="Subtext Placeholder"/>
          <p:cNvSpPr txBox="1">
            <a:spLocks noGrp="1"/>
          </p:cNvSpPr>
          <p:nvPr>
            <p:ph type="body" idx="1" hasCustomPrompt="1"/>
          </p:nvPr>
        </p:nvSpPr>
        <p:spPr>
          <a:xfrm>
            <a:off x="3485834" y="2751454"/>
            <a:ext cx="4885038" cy="997200"/>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lt1"/>
              </a:buClr>
              <a:buSzPct val="100000"/>
              <a:buFont typeface="Wingdings" panose="05000000000000000000" pitchFamily="2" charset="2"/>
              <a:buNone/>
              <a:defRPr sz="1200" b="0" i="0" u="none" strike="noStrike" cap="none">
                <a:solidFill>
                  <a:schemeClr val="lt1"/>
                </a:solidFill>
                <a:latin typeface="Segoe UI" panose="020B0502040204020203" pitchFamily="34" charset="0"/>
                <a:ea typeface="Segoe UI" panose="020B0502040204020203" pitchFamily="34" charset="0"/>
                <a:cs typeface="Segoe UI" panose="020B0502040204020203" pitchFamily="34" charset="0"/>
                <a:sym typeface="Segoe UI"/>
              </a:defRPr>
            </a:lvl1pPr>
            <a:lvl2pPr marL="552429" marR="0" lvl="1" indent="-285743"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2pPr>
            <a:lvl3pPr marL="831815" marR="0" lvl="2" indent="-285743"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3pPr>
            <a:lvl4pPr marL="1111202" marR="0" lvl="3" indent="-285743"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4pPr>
            <a:lvl5pPr marL="1390587" marR="0" lvl="4" indent="-285743"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5pPr>
            <a:lvl6pPr marL="2400180" marR="0" lvl="5" indent="0" algn="l" rtl="0">
              <a:lnSpc>
                <a:spcPct val="90000"/>
              </a:lnSpc>
              <a:spcBef>
                <a:spcPts val="500"/>
              </a:spcBef>
              <a:buClr>
                <a:schemeClr val="dk1"/>
              </a:buClr>
              <a:buSzPct val="100000"/>
              <a:buFont typeface="Wingdings" panose="05000000000000000000" pitchFamily="2" charset="2"/>
              <a:buNone/>
              <a:defRPr sz="1000" b="0" i="0" u="none" strike="noStrike" cap="none">
                <a:solidFill>
                  <a:schemeClr val="bg1"/>
                </a:solidFill>
                <a:latin typeface="Segoe UI"/>
                <a:ea typeface="Segoe UI"/>
                <a:cs typeface="Segoe UI"/>
                <a:sym typeface="Segoe UI"/>
              </a:defRPr>
            </a:lvl6pPr>
            <a:lvl7pPr marL="2971652" marR="0" lvl="6" indent="-114294" algn="l" rtl="0">
              <a:lnSpc>
                <a:spcPct val="90000"/>
              </a:lnSpc>
              <a:spcBef>
                <a:spcPts val="500"/>
              </a:spcBef>
              <a:buClr>
                <a:schemeClr val="dk1"/>
              </a:buClr>
              <a:buSzPct val="100000"/>
              <a:buFont typeface="Segoe UI"/>
              <a:buChar char="•"/>
              <a:defRPr sz="1800" b="0" i="0" u="none" strike="noStrike" cap="none">
                <a:solidFill>
                  <a:schemeClr val="dk1"/>
                </a:solidFill>
                <a:latin typeface="Segoe UI"/>
                <a:ea typeface="Segoe UI"/>
                <a:cs typeface="Segoe UI"/>
                <a:sym typeface="Segoe UI"/>
              </a:defRPr>
            </a:lvl7pPr>
            <a:lvl8pPr marL="3428829" marR="0" lvl="7" indent="-114294" algn="l" rtl="0">
              <a:lnSpc>
                <a:spcPct val="90000"/>
              </a:lnSpc>
              <a:spcBef>
                <a:spcPts val="500"/>
              </a:spcBef>
              <a:buClr>
                <a:schemeClr val="dk1"/>
              </a:buClr>
              <a:buSzPct val="100000"/>
              <a:buFont typeface="Segoe UI"/>
              <a:buChar char="•"/>
              <a:defRPr sz="1800" b="0" i="0" u="none" strike="noStrike" cap="none">
                <a:solidFill>
                  <a:schemeClr val="dk1"/>
                </a:solidFill>
                <a:latin typeface="Segoe UI"/>
                <a:ea typeface="Segoe UI"/>
                <a:cs typeface="Segoe UI"/>
                <a:sym typeface="Segoe UI"/>
              </a:defRPr>
            </a:lvl8pPr>
            <a:lvl9pPr marL="3886006" marR="0" lvl="8" indent="-114294" algn="l" rtl="0">
              <a:lnSpc>
                <a:spcPct val="90000"/>
              </a:lnSpc>
              <a:spcBef>
                <a:spcPts val="500"/>
              </a:spcBef>
              <a:buClr>
                <a:schemeClr val="dk1"/>
              </a:buClr>
              <a:buSzPct val="100000"/>
              <a:buFont typeface="Segoe UI"/>
              <a:buChar char="•"/>
              <a:defRPr sz="1800" b="0" i="0" u="none" strike="noStrike" cap="none">
                <a:solidFill>
                  <a:schemeClr val="dk1"/>
                </a:solidFill>
                <a:latin typeface="Segoe UI"/>
                <a:ea typeface="Segoe UI"/>
                <a:cs typeface="Segoe UI"/>
                <a:sym typeface="Segoe UI"/>
              </a:defRPr>
            </a:lvl9pPr>
          </a:lstStyle>
          <a:p>
            <a:r>
              <a:rPr lang="en-SG" dirty="0"/>
              <a:t>[Segoe UI 12pt White Top-Align]</a:t>
            </a:r>
          </a:p>
        </p:txBody>
      </p:sp>
      <p:sp>
        <p:nvSpPr>
          <p:cNvPr id="102" name="Title Placeholder"/>
          <p:cNvSpPr txBox="1">
            <a:spLocks noGrp="1"/>
          </p:cNvSpPr>
          <p:nvPr>
            <p:ph type="title" hasCustomPrompt="1"/>
          </p:nvPr>
        </p:nvSpPr>
        <p:spPr>
          <a:xfrm>
            <a:off x="3486378" y="1215516"/>
            <a:ext cx="4884676" cy="1384066"/>
          </a:xfrm>
          <a:prstGeom prst="rect">
            <a:avLst/>
          </a:prstGeom>
          <a:noFill/>
          <a:ln>
            <a:noFill/>
          </a:ln>
        </p:spPr>
        <p:txBody>
          <a:bodyPr lIns="91425" tIns="91425" rIns="91425" bIns="91425" anchor="t" anchorCtr="0"/>
          <a:lstStyle>
            <a:lvl1pPr marL="0" marR="0" lvl="0" indent="0" algn="l" rtl="0">
              <a:lnSpc>
                <a:spcPct val="100000"/>
              </a:lnSpc>
              <a:spcBef>
                <a:spcPts val="0"/>
              </a:spcBef>
              <a:buClr>
                <a:schemeClr val="bg1"/>
              </a:buClr>
              <a:buSzPct val="100000"/>
              <a:buFont typeface="Wingdings" panose="05000000000000000000" pitchFamily="2" charset="2"/>
              <a:buNone/>
              <a:defRPr sz="2800" b="1" i="0" u="none" strike="noStrike" cap="none" baseline="0">
                <a:solidFill>
                  <a:schemeClr val="lt1"/>
                </a:solidFill>
                <a:latin typeface="Segoe UI" panose="020B0502040204020203" pitchFamily="34" charset="0"/>
                <a:ea typeface="Segoe UI" panose="020B0502040204020203" pitchFamily="34" charset="0"/>
                <a:cs typeface="Segoe UI" panose="020B0502040204020203" pitchFamily="34" charset="0"/>
                <a:sym typeface="Segoe UI"/>
              </a:defRPr>
            </a:lvl1pPr>
            <a:lvl2pPr lvl="1" indent="0" rtl="0">
              <a:spcBef>
                <a:spcPts val="0"/>
              </a:spcBef>
              <a:buSzPct val="77777"/>
              <a:buNone/>
              <a:defRPr sz="1800"/>
            </a:lvl2pPr>
            <a:lvl3pPr lvl="2" indent="0" rtl="0">
              <a:spcBef>
                <a:spcPts val="0"/>
              </a:spcBef>
              <a:buSzPct val="77777"/>
              <a:buNone/>
              <a:defRPr sz="1800"/>
            </a:lvl3pPr>
            <a:lvl4pPr lvl="3" indent="0" rtl="0">
              <a:spcBef>
                <a:spcPts val="0"/>
              </a:spcBef>
              <a:buSzPct val="77777"/>
              <a:buNone/>
              <a:defRPr sz="1800"/>
            </a:lvl4pPr>
            <a:lvl5pPr lvl="4" indent="0" rtl="0">
              <a:spcBef>
                <a:spcPts val="0"/>
              </a:spcBef>
              <a:buSzPct val="77777"/>
              <a:buNone/>
              <a:defRPr sz="1800"/>
            </a:lvl5pPr>
            <a:lvl6pPr lvl="5" indent="0" rtl="0">
              <a:spcBef>
                <a:spcPts val="0"/>
              </a:spcBef>
              <a:buSzPct val="77777"/>
              <a:buNone/>
              <a:defRPr sz="1800"/>
            </a:lvl6pPr>
            <a:lvl7pPr lvl="6" indent="0" rtl="0">
              <a:spcBef>
                <a:spcPts val="0"/>
              </a:spcBef>
              <a:buSzPct val="77777"/>
              <a:buNone/>
              <a:defRPr sz="1800"/>
            </a:lvl7pPr>
            <a:lvl8pPr lvl="7" indent="0" rtl="0">
              <a:spcBef>
                <a:spcPts val="0"/>
              </a:spcBef>
              <a:buSzPct val="77777"/>
              <a:buNone/>
              <a:defRPr sz="1800"/>
            </a:lvl8pPr>
            <a:lvl9pPr lvl="8" indent="0" rtl="0">
              <a:spcBef>
                <a:spcPts val="0"/>
              </a:spcBef>
              <a:buSzPct val="77777"/>
              <a:buNone/>
              <a:defRPr sz="1800"/>
            </a:lvl9pPr>
          </a:lstStyle>
          <a:p>
            <a:r>
              <a:rPr lang="en-SG" dirty="0"/>
              <a:t>[Segoe UI 28pt White Bold Top-Align]</a:t>
            </a:r>
            <a:endParaRPr dirty="0"/>
          </a:p>
        </p:txBody>
      </p:sp>
      <p:pic>
        <p:nvPicPr>
          <p:cNvPr id="5" name="Animated Logo">
            <a:extLst>
              <a:ext uri="{FF2B5EF4-FFF2-40B4-BE49-F238E27FC236}">
                <a16:creationId xmlns:a16="http://schemas.microsoft.com/office/drawing/2014/main" id="{E6E1D7E0-330B-644F-B56A-897AAAA9D14E}"/>
              </a:ext>
            </a:extLst>
          </p:cNvPr>
          <p:cNvPicPr>
            <a:picLocks noChangeAspect="1"/>
          </p:cNvPicPr>
          <p:nvPr userDrawn="1"/>
        </p:nvPicPr>
        <p:blipFill>
          <a:blip r:embed="rId3"/>
          <a:stretch>
            <a:fillRect/>
          </a:stretch>
        </p:blipFill>
        <p:spPr>
          <a:xfrm>
            <a:off x="322213" y="1463233"/>
            <a:ext cx="2014959" cy="2014959"/>
          </a:xfrm>
          <a:prstGeom prst="rect">
            <a:avLst/>
          </a:prstGeom>
        </p:spPr>
      </p:pic>
      <p:sp>
        <p:nvSpPr>
          <p:cNvPr id="9" name="Footer Placeholder 4"/>
          <p:cNvSpPr>
            <a:spLocks noGrp="1"/>
          </p:cNvSpPr>
          <p:nvPr>
            <p:ph type="ftr" sz="quarter" idx="3"/>
          </p:nvPr>
        </p:nvSpPr>
        <p:spPr>
          <a:xfrm>
            <a:off x="5262884"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101318001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bjective Page">
    <p:bg>
      <p:bgPr>
        <a:solidFill>
          <a:srgbClr val="2F2883"/>
        </a:solidFill>
        <a:effectLst/>
      </p:bgPr>
    </p:bg>
    <p:spTree>
      <p:nvGrpSpPr>
        <p:cNvPr id="1" name=""/>
        <p:cNvGrpSpPr/>
        <p:nvPr/>
      </p:nvGrpSpPr>
      <p:grpSpPr>
        <a:xfrm>
          <a:off x="0" y="0"/>
          <a:ext cx="0" cy="0"/>
          <a:chOff x="0" y="0"/>
          <a:chExt cx="0" cy="0"/>
        </a:xfrm>
      </p:grpSpPr>
      <p:sp>
        <p:nvSpPr>
          <p:cNvPr id="8"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0" name="Title Placeholder"/>
          <p:cNvSpPr>
            <a:spLocks noGrp="1"/>
          </p:cNvSpPr>
          <p:nvPr>
            <p:ph type="body" sz="quarter" idx="10" hasCustomPrompt="1"/>
          </p:nvPr>
        </p:nvSpPr>
        <p:spPr>
          <a:xfrm>
            <a:off x="3211826" y="604434"/>
            <a:ext cx="5542065" cy="3890074"/>
          </a:xfrm>
          <a:prstGeom prst="rect">
            <a:avLst/>
          </a:prstGeom>
        </p:spPr>
        <p:txBody>
          <a:bodyPr anchor="ctr"/>
          <a:lstStyle>
            <a:lvl1pPr marL="0" marR="0" indent="0" algn="l" defTabSz="914378" rtl="0" eaLnBrk="1" fontAlgn="auto" latinLnBrk="0" hangingPunct="1">
              <a:lnSpc>
                <a:spcPct val="90000"/>
              </a:lnSpc>
              <a:spcBef>
                <a:spcPts val="1000"/>
              </a:spcBef>
              <a:spcAft>
                <a:spcPts val="0"/>
              </a:spcAft>
              <a:buClrTx/>
              <a:buSzTx/>
              <a:buFont typeface="Wingdings" panose="05000000000000000000" pitchFamily="2" charset="2"/>
              <a:buNone/>
              <a:tabLst/>
              <a:defRPr sz="3200" b="1"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629870" indent="-342892">
              <a:buFont typeface="Wingdings" panose="05000000000000000000" pitchFamily="2" charset="2"/>
              <a:buChar char="§"/>
              <a:defRPr>
                <a:solidFill>
                  <a:schemeClr val="bg1"/>
                </a:solidFill>
              </a:defRPr>
            </a:lvl2pPr>
            <a:lvl3pPr marL="916846" indent="-342892">
              <a:buFont typeface="Wingdings" panose="05000000000000000000" pitchFamily="2" charset="2"/>
              <a:buChar char="§"/>
              <a:defRPr>
                <a:solidFill>
                  <a:schemeClr val="bg1"/>
                </a:solidFill>
              </a:defRPr>
            </a:lvl3pPr>
            <a:lvl4pPr marL="1146675" indent="-285743">
              <a:buFont typeface="Wingdings" panose="05000000000000000000" pitchFamily="2" charset="2"/>
              <a:buChar char="§"/>
              <a:defRPr>
                <a:solidFill>
                  <a:schemeClr val="bg1"/>
                </a:solidFill>
              </a:defRPr>
            </a:lvl4pPr>
            <a:lvl5pPr marL="1147910" indent="0">
              <a:buFont typeface="Wingdings" panose="05000000000000000000" pitchFamily="2" charset="2"/>
              <a:buNone/>
              <a:defRPr>
                <a:solidFill>
                  <a:schemeClr val="bg1"/>
                </a:solidFill>
              </a:defRPr>
            </a:lvl5pPr>
          </a:lstStyle>
          <a:p>
            <a:pPr lvl="0"/>
            <a:r>
              <a:rPr lang="en-US" dirty="0"/>
              <a:t>[Segoe UI 32pt White Bold Middle-Align]</a:t>
            </a:r>
          </a:p>
          <a:p>
            <a:pPr lvl="0"/>
            <a:r>
              <a:rPr lang="en-US" dirty="0"/>
              <a:t>Use 28pt square white bullet regular for pointers</a:t>
            </a:r>
          </a:p>
        </p:txBody>
      </p:sp>
      <p:sp>
        <p:nvSpPr>
          <p:cNvPr id="13" name="Left_Shape_02">
            <a:extLst>
              <a:ext uri="{FF2B5EF4-FFF2-40B4-BE49-F238E27FC236}">
                <a16:creationId xmlns:a16="http://schemas.microsoft.com/office/drawing/2014/main" id="{9547D362-8746-904A-BA49-73D3B6A3B0DC}"/>
              </a:ext>
            </a:extLst>
          </p:cNvPr>
          <p:cNvSpPr/>
          <p:nvPr userDrawn="1"/>
        </p:nvSpPr>
        <p:spPr>
          <a:xfrm rot="21343726">
            <a:off x="-16933" y="-114194"/>
            <a:ext cx="3357646" cy="5312883"/>
          </a:xfrm>
          <a:custGeom>
            <a:avLst/>
            <a:gdLst>
              <a:gd name="connsiteX0" fmla="*/ 3357646 w 3357646"/>
              <a:gd name="connsiteY0" fmla="*/ 211478 h 5312883"/>
              <a:gd name="connsiteX1" fmla="*/ 2320772 w 3357646"/>
              <a:gd name="connsiteY1" fmla="*/ 5312883 h 5312883"/>
              <a:gd name="connsiteX2" fmla="*/ 0 w 3357646"/>
              <a:gd name="connsiteY2" fmla="*/ 5139555 h 5312883"/>
              <a:gd name="connsiteX3" fmla="*/ 0 w 3357646"/>
              <a:gd name="connsiteY3" fmla="*/ 2821194 h 5312883"/>
              <a:gd name="connsiteX4" fmla="*/ 210702 w 3357646"/>
              <a:gd name="connsiteY4" fmla="*/ 0 h 531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646" h="5312883">
                <a:moveTo>
                  <a:pt x="3357646" y="211478"/>
                </a:moveTo>
                <a:lnTo>
                  <a:pt x="2320772" y="5312883"/>
                </a:lnTo>
                <a:lnTo>
                  <a:pt x="0" y="5139555"/>
                </a:lnTo>
                <a:lnTo>
                  <a:pt x="0" y="2821194"/>
                </a:lnTo>
                <a:lnTo>
                  <a:pt x="210702" y="0"/>
                </a:lnTo>
                <a:close/>
              </a:path>
            </a:pathLst>
          </a:cu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800"/>
              <a:t>Left_Shape_01</a:t>
            </a:r>
          </a:p>
        </p:txBody>
      </p:sp>
      <p:sp>
        <p:nvSpPr>
          <p:cNvPr id="14" name="Left_Shape_01">
            <a:extLst>
              <a:ext uri="{FF2B5EF4-FFF2-40B4-BE49-F238E27FC236}">
                <a16:creationId xmlns:a16="http://schemas.microsoft.com/office/drawing/2014/main" id="{6F422B53-EF7A-0D48-95F6-0B654978D329}"/>
              </a:ext>
            </a:extLst>
          </p:cNvPr>
          <p:cNvSpPr/>
          <p:nvPr userDrawn="1"/>
        </p:nvSpPr>
        <p:spPr>
          <a:xfrm>
            <a:off x="-54708" y="1"/>
            <a:ext cx="3208328" cy="5178096"/>
          </a:xfrm>
          <a:custGeom>
            <a:avLst/>
            <a:gdLst>
              <a:gd name="connsiteX0" fmla="*/ 0 w 3839592"/>
              <a:gd name="connsiteY0" fmla="*/ 0 h 6956154"/>
              <a:gd name="connsiteX1" fmla="*/ 3839592 w 3839592"/>
              <a:gd name="connsiteY1" fmla="*/ 0 h 6956154"/>
              <a:gd name="connsiteX2" fmla="*/ 2611396 w 3839592"/>
              <a:gd name="connsiteY2" fmla="*/ 6956154 h 6956154"/>
              <a:gd name="connsiteX3" fmla="*/ 0 w 3839592"/>
              <a:gd name="connsiteY3" fmla="*/ 6956154 h 6956154"/>
            </a:gdLst>
            <a:ahLst/>
            <a:cxnLst>
              <a:cxn ang="0">
                <a:pos x="connsiteX0" y="connsiteY0"/>
              </a:cxn>
              <a:cxn ang="0">
                <a:pos x="connsiteX1" y="connsiteY1"/>
              </a:cxn>
              <a:cxn ang="0">
                <a:pos x="connsiteX2" y="connsiteY2"/>
              </a:cxn>
              <a:cxn ang="0">
                <a:pos x="connsiteX3" y="connsiteY3"/>
              </a:cxn>
            </a:cxnLst>
            <a:rect l="l" t="t" r="r" b="b"/>
            <a:pathLst>
              <a:path w="3839592" h="6956154">
                <a:moveTo>
                  <a:pt x="0" y="0"/>
                </a:moveTo>
                <a:lnTo>
                  <a:pt x="3839592" y="0"/>
                </a:lnTo>
                <a:lnTo>
                  <a:pt x="2611396" y="6956154"/>
                </a:lnTo>
                <a:lnTo>
                  <a:pt x="0" y="69561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 name="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4252" y="1881759"/>
            <a:ext cx="1420487" cy="1377304"/>
          </a:xfrm>
          <a:prstGeom prst="rect">
            <a:avLst/>
          </a:prstGeom>
        </p:spPr>
      </p:pic>
      <p:sp>
        <p:nvSpPr>
          <p:cNvPr id="12" name="Footer Placeholder 4"/>
          <p:cNvSpPr>
            <a:spLocks noGrp="1"/>
          </p:cNvSpPr>
          <p:nvPr>
            <p:ph type="ftr" sz="quarter" idx="3"/>
          </p:nvPr>
        </p:nvSpPr>
        <p:spPr>
          <a:xfrm>
            <a:off x="5262884"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32674226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2F2883"/>
        </a:solidFill>
        <a:effectLst/>
      </p:bgPr>
    </p:bg>
    <p:spTree>
      <p:nvGrpSpPr>
        <p:cNvPr id="1" name=""/>
        <p:cNvGrpSpPr/>
        <p:nvPr/>
      </p:nvGrpSpPr>
      <p:grpSpPr>
        <a:xfrm>
          <a:off x="0" y="0"/>
          <a:ext cx="0" cy="0"/>
          <a:chOff x="0" y="0"/>
          <a:chExt cx="0" cy="0"/>
        </a:xfrm>
      </p:grpSpPr>
      <p:sp>
        <p:nvSpPr>
          <p:cNvPr id="2"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8"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7" name="Logo Watermark"/>
          <p:cNvSpPr/>
          <p:nvPr userDrawn="1"/>
        </p:nvSpPr>
        <p:spPr>
          <a:xfrm>
            <a:off x="3730270" y="1721156"/>
            <a:ext cx="1683464" cy="170119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5" name="Subtext Placeholder"/>
          <p:cNvSpPr>
            <a:spLocks noGrp="1"/>
          </p:cNvSpPr>
          <p:nvPr>
            <p:ph type="body" sz="quarter" idx="16" hasCustomPrompt="1"/>
          </p:nvPr>
        </p:nvSpPr>
        <p:spPr>
          <a:xfrm>
            <a:off x="503766" y="3232015"/>
            <a:ext cx="8092967" cy="359514"/>
          </a:xfrm>
          <a:prstGeom prst="rect">
            <a:avLst/>
          </a:prstGeom>
        </p:spPr>
        <p:txBody>
          <a:bodyPr wrap="square" lIns="57397" tIns="28698" rIns="57397" bIns="28698" anchor="t">
            <a:spAutoFit/>
          </a:bodyPr>
          <a:lstStyle>
            <a:lvl1pPr marL="0" indent="0" algn="ctr">
              <a:lnSpc>
                <a:spcPct val="120000"/>
              </a:lnSpc>
              <a:spcBef>
                <a:spcPts val="0"/>
              </a:spcBef>
              <a:buSzTx/>
              <a:buFont typeface="Wingdings" panose="05000000000000000000" pitchFamily="2" charset="2"/>
              <a:buNone/>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sz="1600">
                <a:solidFill>
                  <a:schemeClr val="accent3"/>
                </a:solidFill>
              </a:defRPr>
            </a:lvl2pPr>
            <a:lvl3pPr marL="1142972" indent="-228594" algn="ctr">
              <a:buFont typeface="Wingdings" panose="05000000000000000000" pitchFamily="2" charset="2"/>
              <a:buChar char="§"/>
              <a:defRPr sz="1400">
                <a:solidFill>
                  <a:schemeClr val="accent3"/>
                </a:solidFill>
              </a:defRPr>
            </a:lvl3pPr>
            <a:lvl4pPr marL="1371566" indent="0" algn="ctr">
              <a:buFont typeface="Wingdings" panose="05000000000000000000" pitchFamily="2" charset="2"/>
              <a:buNone/>
              <a:defRPr sz="1200">
                <a:solidFill>
                  <a:schemeClr val="accent3"/>
                </a:solidFill>
              </a:defRPr>
            </a:lvl4pPr>
          </a:lstStyle>
          <a:p>
            <a:r>
              <a:rPr lang="en-GB" dirty="0"/>
              <a:t>[Segoe UI 18pt Cyan]</a:t>
            </a:r>
          </a:p>
        </p:txBody>
      </p:sp>
      <p:sp>
        <p:nvSpPr>
          <p:cNvPr id="6" name="Title Placeholder"/>
          <p:cNvSpPr>
            <a:spLocks noGrp="1"/>
          </p:cNvSpPr>
          <p:nvPr>
            <p:ph type="body" sz="quarter" idx="17" hasCustomPrompt="1"/>
          </p:nvPr>
        </p:nvSpPr>
        <p:spPr>
          <a:xfrm>
            <a:off x="508690" y="1819842"/>
            <a:ext cx="8083116" cy="1412173"/>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buFont typeface="Wingdings" panose="05000000000000000000" pitchFamily="2" charset="2"/>
              <a:buChar char="§"/>
              <a:defRPr>
                <a:solidFill>
                  <a:schemeClr val="bg1"/>
                </a:solidFill>
              </a:defRPr>
            </a:lvl2pPr>
            <a:lvl3pPr marL="1142972" indent="-228594">
              <a:buFont typeface="Wingdings" panose="05000000000000000000" pitchFamily="2" charset="2"/>
              <a:buChar char="§"/>
              <a:defRPr>
                <a:solidFill>
                  <a:schemeClr val="bg1"/>
                </a:solidFill>
              </a:defRPr>
            </a:lvl3pPr>
            <a:lvl4pPr marL="1600160" indent="-228594">
              <a:buFont typeface="Wingdings" panose="05000000000000000000" pitchFamily="2" charset="2"/>
              <a:buChar char="§"/>
              <a:defRPr>
                <a:solidFill>
                  <a:schemeClr val="bg1"/>
                </a:solidFill>
              </a:defRPr>
            </a:lvl4pPr>
            <a:lvl5pPr marL="1828754" indent="0">
              <a:buFont typeface="Wingdings" panose="05000000000000000000" pitchFamily="2" charset="2"/>
              <a:buNone/>
              <a:defRPr>
                <a:solidFill>
                  <a:schemeClr val="bg1"/>
                </a:solidFill>
              </a:defRPr>
            </a:lvl5pPr>
          </a:lstStyle>
          <a:p>
            <a:r>
              <a:rPr lang="en-SG" dirty="0"/>
              <a:t>[Segoe UI 44pt White Bold Middle-Align]</a:t>
            </a:r>
          </a:p>
        </p:txBody>
      </p:sp>
      <p:sp>
        <p:nvSpPr>
          <p:cNvPr id="13" name="Footer Placeholder 4"/>
          <p:cNvSpPr>
            <a:spLocks noGrp="1"/>
          </p:cNvSpPr>
          <p:nvPr>
            <p:ph type="ftr" sz="quarter" idx="3"/>
          </p:nvPr>
        </p:nvSpPr>
        <p:spPr>
          <a:xfrm>
            <a:off x="3906532"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2507888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houtout">
    <p:bg>
      <p:bgPr>
        <a:solidFill>
          <a:srgbClr val="2F2883"/>
        </a:solidFill>
        <a:effectLst/>
      </p:bgPr>
    </p:bg>
    <p:spTree>
      <p:nvGrpSpPr>
        <p:cNvPr id="1" name=""/>
        <p:cNvGrpSpPr/>
        <p:nvPr/>
      </p:nvGrpSpPr>
      <p:grpSpPr>
        <a:xfrm>
          <a:off x="0" y="0"/>
          <a:ext cx="0" cy="0"/>
          <a:chOff x="0" y="0"/>
          <a:chExt cx="0" cy="0"/>
        </a:xfrm>
      </p:grpSpPr>
      <p:sp>
        <p:nvSpPr>
          <p:cNvPr id="2"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8" name="Blue Filter"/>
          <p:cNvSpPr/>
          <p:nvPr userDrawn="1"/>
        </p:nvSpPr>
        <p:spPr>
          <a:xfrm>
            <a:off x="0" y="1"/>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Rectangle 8"/>
          <p:cNvSpPr/>
          <p:nvPr userDrawn="1"/>
        </p:nvSpPr>
        <p:spPr>
          <a:xfrm>
            <a:off x="1" y="2"/>
            <a:ext cx="9143999" cy="5143499"/>
          </a:xfrm>
          <a:prstGeom prst="rect">
            <a:avLst/>
          </a:prstGeom>
          <a:solidFill>
            <a:schemeClr val="tx1">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Segoe UI" panose="020B0502040204020203" pitchFamily="34" charset="0"/>
              <a:ea typeface="Segoe UI" panose="020B0502040204020203" pitchFamily="34" charset="0"/>
              <a:cs typeface="Segoe UI" panose="020B0502040204020203" pitchFamily="34" charset="0"/>
            </a:endParaRPr>
          </a:p>
        </p:txBody>
      </p:sp>
      <p:sp>
        <p:nvSpPr>
          <p:cNvPr id="7" name="Logo Watermark"/>
          <p:cNvSpPr/>
          <p:nvPr userDrawn="1"/>
        </p:nvSpPr>
        <p:spPr>
          <a:xfrm>
            <a:off x="3730270" y="1721156"/>
            <a:ext cx="1683464" cy="1701190"/>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6" name="Quotation Mark"/>
          <p:cNvSpPr/>
          <p:nvPr userDrawn="1"/>
        </p:nvSpPr>
        <p:spPr>
          <a:xfrm rot="10800000">
            <a:off x="4212334" y="4119398"/>
            <a:ext cx="692655" cy="549687"/>
          </a:xfrm>
          <a:custGeom>
            <a:avLst/>
            <a:gdLst/>
            <a:ahLst/>
            <a:cxnLst/>
            <a:rect l="l" t="t" r="r" b="b"/>
            <a:pathLst>
              <a:path w="692655" h="549687">
                <a:moveTo>
                  <a:pt x="548455" y="0"/>
                </a:moveTo>
                <a:lnTo>
                  <a:pt x="692655" y="0"/>
                </a:lnTo>
                <a:lnTo>
                  <a:pt x="555850" y="549687"/>
                </a:lnTo>
                <a:lnTo>
                  <a:pt x="374675" y="549687"/>
                </a:lnTo>
                <a:close/>
                <a:moveTo>
                  <a:pt x="172547" y="0"/>
                </a:moveTo>
                <a:lnTo>
                  <a:pt x="317980" y="0"/>
                </a:lnTo>
                <a:lnTo>
                  <a:pt x="184872" y="549687"/>
                </a:lnTo>
                <a:lnTo>
                  <a:pt x="0" y="54968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5" name="Quotation Mark"/>
          <p:cNvSpPr/>
          <p:nvPr userDrawn="1"/>
        </p:nvSpPr>
        <p:spPr>
          <a:xfrm>
            <a:off x="4212334" y="504560"/>
            <a:ext cx="692655" cy="549687"/>
          </a:xfrm>
          <a:custGeom>
            <a:avLst/>
            <a:gdLst/>
            <a:ahLst/>
            <a:cxnLst/>
            <a:rect l="l" t="t" r="r" b="b"/>
            <a:pathLst>
              <a:path w="692655" h="549687">
                <a:moveTo>
                  <a:pt x="548455" y="0"/>
                </a:moveTo>
                <a:lnTo>
                  <a:pt x="692655" y="0"/>
                </a:lnTo>
                <a:lnTo>
                  <a:pt x="555850" y="549687"/>
                </a:lnTo>
                <a:lnTo>
                  <a:pt x="374675" y="549687"/>
                </a:lnTo>
                <a:close/>
                <a:moveTo>
                  <a:pt x="172547" y="0"/>
                </a:moveTo>
                <a:lnTo>
                  <a:pt x="317980" y="0"/>
                </a:lnTo>
                <a:lnTo>
                  <a:pt x="184872" y="549687"/>
                </a:lnTo>
                <a:lnTo>
                  <a:pt x="0" y="54968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6" name="Title Placeholder"/>
          <p:cNvSpPr>
            <a:spLocks noGrp="1"/>
          </p:cNvSpPr>
          <p:nvPr>
            <p:ph type="body" sz="quarter" idx="17" hasCustomPrompt="1"/>
          </p:nvPr>
        </p:nvSpPr>
        <p:spPr>
          <a:xfrm>
            <a:off x="508690" y="1819842"/>
            <a:ext cx="8083116" cy="1412173"/>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buFont typeface="Wingdings" panose="05000000000000000000" pitchFamily="2" charset="2"/>
              <a:buChar char="§"/>
              <a:defRPr>
                <a:solidFill>
                  <a:schemeClr val="bg1"/>
                </a:solidFill>
              </a:defRPr>
            </a:lvl2pPr>
            <a:lvl3pPr marL="1142972" indent="-228594">
              <a:buFont typeface="Wingdings" panose="05000000000000000000" pitchFamily="2" charset="2"/>
              <a:buChar char="§"/>
              <a:defRPr>
                <a:solidFill>
                  <a:schemeClr val="bg1"/>
                </a:solidFill>
              </a:defRPr>
            </a:lvl3pPr>
            <a:lvl4pPr marL="1600160" indent="-228594">
              <a:buFont typeface="Wingdings" panose="05000000000000000000" pitchFamily="2" charset="2"/>
              <a:buChar char="§"/>
              <a:defRPr>
                <a:solidFill>
                  <a:schemeClr val="bg1"/>
                </a:solidFill>
              </a:defRPr>
            </a:lvl4pPr>
            <a:lvl5pPr marL="2057348" indent="-228594">
              <a:buFont typeface="Wingdings" panose="05000000000000000000" pitchFamily="2" charset="2"/>
              <a:buChar char="§"/>
              <a:defRPr>
                <a:solidFill>
                  <a:schemeClr val="bg1"/>
                </a:solidFill>
              </a:defRPr>
            </a:lvl5pPr>
            <a:lvl6pPr marL="2514537" indent="-228594">
              <a:buFont typeface="Wingdings" panose="05000000000000000000" pitchFamily="2" charset="2"/>
              <a:buChar char="§"/>
              <a:defRPr>
                <a:solidFill>
                  <a:schemeClr val="bg1"/>
                </a:solidFill>
              </a:defRPr>
            </a:lvl6pPr>
          </a:lstStyle>
          <a:p>
            <a:r>
              <a:rPr lang="en-SG" dirty="0"/>
              <a:t>[Segoe UI 44pt White Bold Middle-Align]</a:t>
            </a:r>
            <a:endParaRPr lang="en-US" dirty="0"/>
          </a:p>
        </p:txBody>
      </p:sp>
      <p:sp>
        <p:nvSpPr>
          <p:cNvPr id="11" name="Footer Placeholder 4"/>
          <p:cNvSpPr>
            <a:spLocks noGrp="1"/>
          </p:cNvSpPr>
          <p:nvPr>
            <p:ph type="ftr" sz="quarter" idx="3"/>
          </p:nvPr>
        </p:nvSpPr>
        <p:spPr>
          <a:xfrm>
            <a:off x="3906532"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938910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Divider(L) and Image(R)">
    <p:bg>
      <p:bgPr>
        <a:solidFill>
          <a:schemeClr val="bg1"/>
        </a:solidFill>
        <a:effectLst/>
      </p:bgPr>
    </p:bg>
    <p:spTree>
      <p:nvGrpSpPr>
        <p:cNvPr id="1" name=""/>
        <p:cNvGrpSpPr/>
        <p:nvPr/>
      </p:nvGrpSpPr>
      <p:grpSpPr>
        <a:xfrm>
          <a:off x="0" y="0"/>
          <a:ext cx="0" cy="0"/>
          <a:chOff x="0" y="0"/>
          <a:chExt cx="0" cy="0"/>
        </a:xfrm>
      </p:grpSpPr>
      <p:sp>
        <p:nvSpPr>
          <p:cNvPr id="17"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8"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2" name="Picture Placeholder WhiteBG"/>
          <p:cNvSpPr/>
          <p:nvPr userDrawn="1"/>
        </p:nvSpPr>
        <p:spPr>
          <a:xfrm>
            <a:off x="6296327" y="0"/>
            <a:ext cx="2847976"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4" name="Picture Placeholder"/>
          <p:cNvSpPr>
            <a:spLocks noGrp="1"/>
          </p:cNvSpPr>
          <p:nvPr>
            <p:ph type="pic" sz="quarter" idx="18"/>
          </p:nvPr>
        </p:nvSpPr>
        <p:spPr>
          <a:xfrm>
            <a:off x="6296327" y="0"/>
            <a:ext cx="2847975"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11" name="Subtext Placeholder"/>
          <p:cNvSpPr>
            <a:spLocks noGrp="1"/>
          </p:cNvSpPr>
          <p:nvPr>
            <p:ph type="body" sz="quarter" idx="16" hasCustomPrompt="1"/>
          </p:nvPr>
        </p:nvSpPr>
        <p:spPr>
          <a:xfrm>
            <a:off x="523644" y="3003415"/>
            <a:ext cx="5162898" cy="359514"/>
          </a:xfrm>
          <a:prstGeom prst="rect">
            <a:avLst/>
          </a:prstGeom>
        </p:spPr>
        <p:txBody>
          <a:bodyPr wrap="square" lIns="57397" tIns="28698" rIns="57397" bIns="28698" anchor="t">
            <a:spAutoFit/>
          </a:bodyPr>
          <a:lstStyle>
            <a:lvl1pPr marL="0" marR="0" indent="0" algn="ctr" defTabSz="914378" rtl="0" eaLnBrk="1" fontAlgn="auto" latinLnBrk="0" hangingPunct="1">
              <a:lnSpc>
                <a:spcPct val="120000"/>
              </a:lnSpc>
              <a:spcBef>
                <a:spcPts val="0"/>
              </a:spcBef>
              <a:spcAft>
                <a:spcPts val="0"/>
              </a:spcAft>
              <a:buClrTx/>
              <a:buSzTx/>
              <a:buFont typeface="Wingdings" panose="05000000000000000000" pitchFamily="2" charset="2"/>
              <a:buNone/>
              <a:tabLst/>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sz="1800">
                <a:solidFill>
                  <a:schemeClr val="accent3"/>
                </a:solidFill>
              </a:defRPr>
            </a:lvl2pPr>
            <a:lvl3pPr marL="1142972" indent="-228594">
              <a:buFont typeface="Wingdings" panose="05000000000000000000" pitchFamily="2" charset="2"/>
              <a:buChar char="§"/>
              <a:defRPr sz="1800">
                <a:solidFill>
                  <a:schemeClr val="accent3"/>
                </a:solidFill>
              </a:defRPr>
            </a:lvl3pPr>
            <a:lvl4pPr marL="1600160" indent="-228594">
              <a:buFont typeface="Wingdings" panose="05000000000000000000" pitchFamily="2" charset="2"/>
              <a:buChar char="§"/>
              <a:defRPr sz="1600">
                <a:solidFill>
                  <a:schemeClr val="accent3"/>
                </a:solidFill>
              </a:defRPr>
            </a:lvl4pPr>
            <a:lvl5pPr>
              <a:buFont typeface="Wingdings" panose="05000000000000000000" pitchFamily="2" charset="2"/>
              <a:buChar char="§"/>
              <a:defRPr sz="1200">
                <a:solidFill>
                  <a:schemeClr val="accent3"/>
                </a:solidFill>
              </a:defRPr>
            </a:lvl5pPr>
          </a:lstStyle>
          <a:p>
            <a:r>
              <a:rPr lang="en-GB" dirty="0"/>
              <a:t>[Segoe UI 18pt Cyan]</a:t>
            </a:r>
          </a:p>
        </p:txBody>
      </p:sp>
      <p:sp>
        <p:nvSpPr>
          <p:cNvPr id="12" name="Title Placeholder"/>
          <p:cNvSpPr>
            <a:spLocks noGrp="1"/>
          </p:cNvSpPr>
          <p:nvPr>
            <p:ph type="body" sz="quarter" idx="17" hasCustomPrompt="1"/>
          </p:nvPr>
        </p:nvSpPr>
        <p:spPr>
          <a:xfrm>
            <a:off x="528569" y="1591239"/>
            <a:ext cx="5156614" cy="1412173"/>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a:solidFill>
                  <a:schemeClr val="bg1"/>
                </a:solidFill>
              </a:defRPr>
            </a:lvl2pPr>
            <a:lvl3pPr marL="1257269" indent="-342892" algn="ctr">
              <a:buFont typeface="Wingdings" panose="05000000000000000000" pitchFamily="2" charset="2"/>
              <a:buChar char="§"/>
              <a:defRPr>
                <a:solidFill>
                  <a:schemeClr val="bg1"/>
                </a:solidFill>
              </a:defRPr>
            </a:lvl3pPr>
            <a:lvl4pPr marL="1600160" indent="-228594" algn="ctr">
              <a:buFont typeface="Wingdings" panose="05000000000000000000" pitchFamily="2" charset="2"/>
              <a:buChar char="§"/>
              <a:defRPr>
                <a:solidFill>
                  <a:schemeClr val="bg1"/>
                </a:solidFill>
              </a:defRPr>
            </a:lvl4pPr>
            <a:lvl5pPr marL="1828754" indent="0" algn="ctr">
              <a:buFont typeface="Wingdings" panose="05000000000000000000" pitchFamily="2" charset="2"/>
              <a:buNone/>
              <a:defRPr>
                <a:solidFill>
                  <a:schemeClr val="bg1"/>
                </a:solidFill>
              </a:defRPr>
            </a:lvl5pPr>
          </a:lstStyle>
          <a:p>
            <a:r>
              <a:rPr lang="en-SG" dirty="0"/>
              <a:t>[Segoe UI 44pt Bold Middle-Align]</a:t>
            </a:r>
          </a:p>
        </p:txBody>
      </p:sp>
      <p:sp>
        <p:nvSpPr>
          <p:cNvPr id="10" name="Footer Placeholder 4"/>
          <p:cNvSpPr>
            <a:spLocks noGrp="1"/>
          </p:cNvSpPr>
          <p:nvPr>
            <p:ph type="ftr" sz="quarter" idx="3"/>
          </p:nvPr>
        </p:nvSpPr>
        <p:spPr>
          <a:xfrm>
            <a:off x="2451483"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13078840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Divider(R) and Image(L)">
    <p:bg>
      <p:bgPr>
        <a:solidFill>
          <a:schemeClr val="bg1"/>
        </a:solidFill>
        <a:effectLst/>
      </p:bgPr>
    </p:bg>
    <p:spTree>
      <p:nvGrpSpPr>
        <p:cNvPr id="1" name=""/>
        <p:cNvGrpSpPr/>
        <p:nvPr/>
      </p:nvGrpSpPr>
      <p:grpSpPr>
        <a:xfrm>
          <a:off x="0" y="0"/>
          <a:ext cx="0" cy="0"/>
          <a:chOff x="0" y="0"/>
          <a:chExt cx="0" cy="0"/>
        </a:xfrm>
      </p:grpSpPr>
      <p:sp>
        <p:nvSpPr>
          <p:cNvPr id="8"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2" name="Picture Placeholder WhiteBG"/>
          <p:cNvSpPr/>
          <p:nvPr userDrawn="1"/>
        </p:nvSpPr>
        <p:spPr>
          <a:xfrm>
            <a:off x="0" y="0"/>
            <a:ext cx="2847976"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4" name="Picture Placeholder"/>
          <p:cNvSpPr>
            <a:spLocks noGrp="1"/>
          </p:cNvSpPr>
          <p:nvPr>
            <p:ph type="pic" sz="quarter" idx="18"/>
          </p:nvPr>
        </p:nvSpPr>
        <p:spPr>
          <a:xfrm>
            <a:off x="2" y="0"/>
            <a:ext cx="2847975"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11" name="Subtext Placeholder"/>
          <p:cNvSpPr>
            <a:spLocks noGrp="1"/>
          </p:cNvSpPr>
          <p:nvPr>
            <p:ph type="body" sz="quarter" idx="16" hasCustomPrompt="1"/>
          </p:nvPr>
        </p:nvSpPr>
        <p:spPr>
          <a:xfrm>
            <a:off x="3386113" y="3003415"/>
            <a:ext cx="5162898" cy="359514"/>
          </a:xfrm>
          <a:prstGeom prst="rect">
            <a:avLst/>
          </a:prstGeom>
        </p:spPr>
        <p:txBody>
          <a:bodyPr wrap="square" lIns="57397" tIns="28698" rIns="57397" bIns="28698" anchor="t">
            <a:spAutoFit/>
          </a:bodyPr>
          <a:lstStyle>
            <a:lvl1pPr marL="0" marR="0" indent="0" algn="ctr" defTabSz="914378" rtl="0" eaLnBrk="1" fontAlgn="auto" latinLnBrk="0" hangingPunct="1">
              <a:lnSpc>
                <a:spcPct val="120000"/>
              </a:lnSpc>
              <a:spcBef>
                <a:spcPts val="0"/>
              </a:spcBef>
              <a:spcAft>
                <a:spcPts val="0"/>
              </a:spcAft>
              <a:buClrTx/>
              <a:buSzTx/>
              <a:buFont typeface="Wingdings" panose="05000000000000000000" pitchFamily="2" charset="2"/>
              <a:buNone/>
              <a:tabLst/>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sz="1800">
                <a:solidFill>
                  <a:schemeClr val="accent3"/>
                </a:solidFill>
              </a:defRPr>
            </a:lvl2pPr>
            <a:lvl3pPr marL="1142972" indent="-228594" algn="ctr">
              <a:buFont typeface="Wingdings" panose="05000000000000000000" pitchFamily="2" charset="2"/>
              <a:buChar char="§"/>
              <a:defRPr sz="1800">
                <a:solidFill>
                  <a:schemeClr val="accent3"/>
                </a:solidFill>
              </a:defRPr>
            </a:lvl3pPr>
            <a:lvl4pPr marL="1600160" indent="-228594" algn="ctr">
              <a:buFont typeface="Wingdings" panose="05000000000000000000" pitchFamily="2" charset="2"/>
              <a:buChar char="§"/>
              <a:defRPr sz="1600">
                <a:solidFill>
                  <a:schemeClr val="accent3"/>
                </a:solidFill>
              </a:defRPr>
            </a:lvl4pPr>
            <a:lvl5pPr marL="2057348" indent="-228594" algn="ctr">
              <a:buFont typeface="Wingdings" panose="05000000000000000000" pitchFamily="2" charset="2"/>
              <a:buChar char="§"/>
              <a:defRPr sz="1400">
                <a:solidFill>
                  <a:schemeClr val="accent3"/>
                </a:solidFill>
              </a:defRPr>
            </a:lvl5pPr>
          </a:lstStyle>
          <a:p>
            <a:r>
              <a:rPr lang="en-GB" dirty="0"/>
              <a:t>[Segoe UI 18pt Cyan]</a:t>
            </a:r>
          </a:p>
        </p:txBody>
      </p:sp>
      <p:sp>
        <p:nvSpPr>
          <p:cNvPr id="12" name="Title Placeholder"/>
          <p:cNvSpPr>
            <a:spLocks noGrp="1"/>
          </p:cNvSpPr>
          <p:nvPr>
            <p:ph type="body" sz="quarter" idx="17" hasCustomPrompt="1"/>
          </p:nvPr>
        </p:nvSpPr>
        <p:spPr>
          <a:xfrm>
            <a:off x="3391038" y="1591240"/>
            <a:ext cx="5156614" cy="1412173"/>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sz="2400">
                <a:solidFill>
                  <a:schemeClr val="bg1"/>
                </a:solidFill>
              </a:defRPr>
            </a:lvl2pPr>
            <a:lvl3pPr marL="1142972" indent="-228594" algn="ctr">
              <a:buFont typeface="Wingdings" panose="05000000000000000000" pitchFamily="2" charset="2"/>
              <a:buChar char="§"/>
              <a:defRPr>
                <a:solidFill>
                  <a:schemeClr val="bg1"/>
                </a:solidFill>
              </a:defRPr>
            </a:lvl3pPr>
            <a:lvl4pPr marL="1600160" indent="-228594" algn="ctr">
              <a:buFont typeface="Wingdings" panose="05000000000000000000" pitchFamily="2" charset="2"/>
              <a:buChar char="§"/>
              <a:defRPr>
                <a:solidFill>
                  <a:schemeClr val="bg1"/>
                </a:solidFill>
              </a:defRPr>
            </a:lvl4pPr>
            <a:lvl5pPr marL="2057348" indent="-228594" algn="ctr">
              <a:buFont typeface="Wingdings" panose="05000000000000000000" pitchFamily="2" charset="2"/>
              <a:buChar char="§"/>
              <a:defRPr>
                <a:solidFill>
                  <a:schemeClr val="bg1"/>
                </a:solidFill>
              </a:defRPr>
            </a:lvl5pPr>
            <a:lvl6pPr marL="2514537" indent="-228594" algn="ctr">
              <a:buFont typeface="Wingdings" panose="05000000000000000000" pitchFamily="2" charset="2"/>
              <a:buChar char="§"/>
              <a:defRPr>
                <a:solidFill>
                  <a:schemeClr val="bg1"/>
                </a:solidFill>
              </a:defRPr>
            </a:lvl6pPr>
          </a:lstStyle>
          <a:p>
            <a:r>
              <a:rPr lang="en-SG" dirty="0"/>
              <a:t>[Segoe UI 44pt Bold Middle-Align]</a:t>
            </a:r>
            <a:endParaRPr lang="en-US" dirty="0"/>
          </a:p>
        </p:txBody>
      </p:sp>
      <p:sp>
        <p:nvSpPr>
          <p:cNvPr id="13" name="Footer Placeholder 4"/>
          <p:cNvSpPr>
            <a:spLocks noGrp="1"/>
          </p:cNvSpPr>
          <p:nvPr>
            <p:ph type="ftr" sz="quarter" idx="3"/>
          </p:nvPr>
        </p:nvSpPr>
        <p:spPr>
          <a:xfrm>
            <a:off x="5262884"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31094432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ination"/>
          <p:cNvSpPr>
            <a:spLocks noGrp="1"/>
          </p:cNvSpPr>
          <p:nvPr>
            <p:ph type="sldNum" sz="quarter" idx="4"/>
          </p:nvPr>
        </p:nvSpPr>
        <p:spPr>
          <a:xfrm>
            <a:off x="8850007" y="4889009"/>
            <a:ext cx="294144" cy="158337"/>
          </a:xfrm>
          <a:prstGeom prst="rect">
            <a:avLst/>
          </a:prstGeom>
          <a:extLst>
            <a:ext uri="{C572A759-6A51-4108-AA02-DFA0A04FC94B}">
              <ma14:wrappingTextBoxFlag xmlns=""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a:p>
        </p:txBody>
      </p:sp>
      <p:sp>
        <p:nvSpPr>
          <p:cNvPr id="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p>
        </p:txBody>
      </p:sp>
      <p:sp>
        <p:nvSpPr>
          <p:cNvPr id="6"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a:p>
        </p:txBody>
      </p:sp>
    </p:spTree>
    <p:extLst>
      <p:ext uri="{BB962C8B-B14F-4D97-AF65-F5344CB8AC3E}">
        <p14:creationId xmlns:p14="http://schemas.microsoft.com/office/powerpoint/2010/main" val="13773409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nd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2"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8" name="Black Filter"/>
          <p:cNvSpPr/>
          <p:nvPr userDrawn="1"/>
        </p:nvSpPr>
        <p:spPr>
          <a:xfrm>
            <a:off x="1" y="2"/>
            <a:ext cx="9143999" cy="5143499"/>
          </a:xfrm>
          <a:prstGeom prst="rect">
            <a:avLst/>
          </a:prstGeom>
          <a:solidFill>
            <a:schemeClr val="tx1">
              <a:alpha val="6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Segoe UI" panose="020B0502040204020203" pitchFamily="34" charset="0"/>
              <a:ea typeface="Segoe UI" panose="020B0502040204020203" pitchFamily="34" charset="0"/>
              <a:cs typeface="Segoe UI" panose="020B0502040204020203" pitchFamily="34" charset="0"/>
            </a:endParaRPr>
          </a:p>
        </p:txBody>
      </p:sp>
      <p:pic>
        <p:nvPicPr>
          <p:cNvPr id="17" name="Logo">
            <a:extLst>
              <a:ext uri="{FF2B5EF4-FFF2-40B4-BE49-F238E27FC236}">
                <a16:creationId xmlns:a16="http://schemas.microsoft.com/office/drawing/2014/main" id="{D37E2459-7365-E64A-B0C6-953CADA49DD3}"/>
              </a:ext>
            </a:extLst>
          </p:cNvPr>
          <p:cNvPicPr>
            <a:picLocks noChangeAspect="1"/>
          </p:cNvPicPr>
          <p:nvPr userDrawn="1"/>
        </p:nvPicPr>
        <p:blipFill>
          <a:blip r:embed="rId3"/>
          <a:stretch>
            <a:fillRect/>
          </a:stretch>
        </p:blipFill>
        <p:spPr>
          <a:xfrm>
            <a:off x="4188560" y="4171289"/>
            <a:ext cx="766881" cy="223269"/>
          </a:xfrm>
          <a:prstGeom prst="rect">
            <a:avLst/>
          </a:prstGeom>
        </p:spPr>
      </p:pic>
      <p:sp>
        <p:nvSpPr>
          <p:cNvPr id="14" name="Logo Watermark"/>
          <p:cNvSpPr/>
          <p:nvPr userDrawn="1"/>
        </p:nvSpPr>
        <p:spPr>
          <a:xfrm>
            <a:off x="3730270" y="1721156"/>
            <a:ext cx="1683464" cy="1701190"/>
          </a:xfrm>
          <a:prstGeom prst="rect">
            <a:avLst/>
          </a:prstGeom>
          <a:blipFill dpi="0" rotWithShape="1">
            <a:blip r:embed="rId4">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5" name="Subtitle Placeholder"/>
          <p:cNvSpPr>
            <a:spLocks noGrp="1"/>
          </p:cNvSpPr>
          <p:nvPr>
            <p:ph type="body" sz="quarter" idx="18" hasCustomPrompt="1"/>
          </p:nvPr>
        </p:nvSpPr>
        <p:spPr>
          <a:xfrm>
            <a:off x="503766" y="2903154"/>
            <a:ext cx="8092967" cy="359514"/>
          </a:xfrm>
          <a:prstGeom prst="rect">
            <a:avLst/>
          </a:prstGeom>
        </p:spPr>
        <p:txBody>
          <a:bodyPr wrap="square" lIns="57397" tIns="28698" rIns="57397" bIns="28698" anchor="t">
            <a:spAutoFit/>
          </a:bodyPr>
          <a:lstStyle>
            <a:lvl1pPr marL="0" indent="0" algn="ctr">
              <a:lnSpc>
                <a:spcPct val="120000"/>
              </a:lnSpc>
              <a:spcBef>
                <a:spcPts val="0"/>
              </a:spcBef>
              <a:buSzTx/>
              <a:buFont typeface="Wingdings" panose="05000000000000000000" pitchFamily="2" charset="2"/>
              <a:buNone/>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sz="1800">
                <a:solidFill>
                  <a:schemeClr val="accent3"/>
                </a:solidFill>
              </a:defRPr>
            </a:lvl2pPr>
            <a:lvl3pPr marL="1142972" indent="-228594" algn="ctr">
              <a:buFont typeface="Wingdings" panose="05000000000000000000" pitchFamily="2" charset="2"/>
              <a:buChar char="§"/>
              <a:defRPr sz="1800">
                <a:solidFill>
                  <a:schemeClr val="accent3"/>
                </a:solidFill>
              </a:defRPr>
            </a:lvl3pPr>
            <a:lvl4pPr marL="1600160" indent="-228594" algn="ctr">
              <a:buFont typeface="Wingdings" panose="05000000000000000000" pitchFamily="2" charset="2"/>
              <a:buChar char="§"/>
              <a:defRPr sz="1600">
                <a:solidFill>
                  <a:schemeClr val="accent3"/>
                </a:solidFill>
              </a:defRPr>
            </a:lvl4pPr>
            <a:lvl5pPr marL="2057348" indent="-228594" algn="ctr">
              <a:buFont typeface="Wingdings" panose="05000000000000000000" pitchFamily="2" charset="2"/>
              <a:buChar char="§"/>
              <a:defRPr sz="1400">
                <a:solidFill>
                  <a:schemeClr val="accent3"/>
                </a:solidFill>
              </a:defRPr>
            </a:lvl5pPr>
          </a:lstStyle>
          <a:p>
            <a:r>
              <a:rPr lang="en-GB" dirty="0"/>
              <a:t>[Segoe UI 18pt Cyan]</a:t>
            </a:r>
          </a:p>
        </p:txBody>
      </p:sp>
      <p:sp>
        <p:nvSpPr>
          <p:cNvPr id="16" name="Title Placeholder"/>
          <p:cNvSpPr>
            <a:spLocks noGrp="1"/>
          </p:cNvSpPr>
          <p:nvPr>
            <p:ph type="body" sz="quarter" idx="19" hasCustomPrompt="1"/>
          </p:nvPr>
        </p:nvSpPr>
        <p:spPr>
          <a:xfrm>
            <a:off x="508690" y="2158394"/>
            <a:ext cx="8083116" cy="735065"/>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a:solidFill>
                  <a:schemeClr val="bg1"/>
                </a:solidFill>
              </a:defRPr>
            </a:lvl2pPr>
            <a:lvl3pPr marL="1142972" indent="-228594" algn="ctr">
              <a:buFont typeface="Wingdings" panose="05000000000000000000" pitchFamily="2" charset="2"/>
              <a:buChar char="§"/>
              <a:defRPr>
                <a:solidFill>
                  <a:schemeClr val="bg1"/>
                </a:solidFill>
              </a:defRPr>
            </a:lvl3pPr>
            <a:lvl4pPr marL="1600160" indent="-228594" algn="ctr">
              <a:buFont typeface="Wingdings" panose="05000000000000000000" pitchFamily="2" charset="2"/>
              <a:buChar char="§"/>
              <a:defRPr>
                <a:solidFill>
                  <a:schemeClr val="bg1"/>
                </a:solidFill>
              </a:defRPr>
            </a:lvl4pPr>
            <a:lvl5pPr marL="2057348" indent="-228594" algn="ctr">
              <a:buFont typeface="Wingdings" panose="05000000000000000000" pitchFamily="2" charset="2"/>
              <a:buChar char="§"/>
              <a:defRPr>
                <a:solidFill>
                  <a:schemeClr val="bg1"/>
                </a:solidFill>
              </a:defRPr>
            </a:lvl5pPr>
            <a:lvl6pPr marL="2514537" indent="-228594" algn="ctr">
              <a:buFont typeface="Wingdings" panose="05000000000000000000" pitchFamily="2" charset="2"/>
              <a:buChar char="§"/>
              <a:defRPr>
                <a:solidFill>
                  <a:schemeClr val="bg1"/>
                </a:solidFill>
              </a:defRPr>
            </a:lvl6pPr>
          </a:lstStyle>
          <a:p>
            <a:r>
              <a:rPr lang="en-SG" dirty="0"/>
              <a:t>[Segoe UI 44pt White Bold]</a:t>
            </a:r>
            <a:endParaRPr lang="en-US" dirty="0"/>
          </a:p>
        </p:txBody>
      </p:sp>
      <p:sp>
        <p:nvSpPr>
          <p:cNvPr id="9" name="Footer Placeholder 4"/>
          <p:cNvSpPr>
            <a:spLocks noGrp="1"/>
          </p:cNvSpPr>
          <p:nvPr>
            <p:ph type="ftr" sz="quarter" idx="3"/>
          </p:nvPr>
        </p:nvSpPr>
        <p:spPr>
          <a:xfrm>
            <a:off x="3906532" y="4749529"/>
            <a:ext cx="1330939" cy="165102"/>
          </a:xfrm>
          <a:prstGeom prst="rect">
            <a:avLst/>
          </a:prstGeom>
        </p:spPr>
        <p:txBody>
          <a:bodyPr vert="horz" lIns="91440" tIns="45720" rIns="91440" bIns="45720" rtlCol="0" anchor="ctr"/>
          <a:lstStyle>
            <a:lvl1pPr algn="l">
              <a:defRPr sz="700" b="0">
                <a:solidFill>
                  <a:schemeClr val="tx1">
                    <a:lumMod val="65000"/>
                    <a:lumOff val="35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4113691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2"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Black Filter"/>
          <p:cNvSpPr/>
          <p:nvPr userDrawn="1"/>
        </p:nvSpPr>
        <p:spPr>
          <a:xfrm>
            <a:off x="0" y="1"/>
            <a:ext cx="9143999" cy="5143499"/>
          </a:xfrm>
          <a:prstGeom prst="rect">
            <a:avLst/>
          </a:prstGeom>
          <a:solidFill>
            <a:schemeClr val="tx1">
              <a:alpha val="6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egoe UI" panose="020B0502040204020203" pitchFamily="34" charset="0"/>
              <a:ea typeface="Segoe UI" panose="020B0502040204020203" pitchFamily="34" charset="0"/>
              <a:cs typeface="Segoe UI" panose="020B0502040204020203" pitchFamily="34" charset="0"/>
            </a:endParaRPr>
          </a:p>
        </p:txBody>
      </p:sp>
      <p:pic>
        <p:nvPicPr>
          <p:cNvPr id="17" name="Logo">
            <a:extLst>
              <a:ext uri="{FF2B5EF4-FFF2-40B4-BE49-F238E27FC236}">
                <a16:creationId xmlns:a16="http://schemas.microsoft.com/office/drawing/2014/main" id="{D37E2459-7365-E64A-B0C6-953CADA49DD3}"/>
              </a:ext>
            </a:extLst>
          </p:cNvPr>
          <p:cNvPicPr>
            <a:picLocks noChangeAspect="1"/>
          </p:cNvPicPr>
          <p:nvPr userDrawn="1"/>
        </p:nvPicPr>
        <p:blipFill>
          <a:blip r:embed="rId3"/>
          <a:stretch>
            <a:fillRect/>
          </a:stretch>
        </p:blipFill>
        <p:spPr>
          <a:xfrm>
            <a:off x="4188560" y="4171288"/>
            <a:ext cx="766881" cy="223269"/>
          </a:xfrm>
          <a:prstGeom prst="rect">
            <a:avLst/>
          </a:prstGeom>
        </p:spPr>
      </p:pic>
      <p:sp>
        <p:nvSpPr>
          <p:cNvPr id="14" name="Logo Watermark"/>
          <p:cNvSpPr/>
          <p:nvPr userDrawn="1"/>
        </p:nvSpPr>
        <p:spPr>
          <a:xfrm>
            <a:off x="3730269" y="1721155"/>
            <a:ext cx="1683464" cy="1701190"/>
          </a:xfrm>
          <a:prstGeom prst="rect">
            <a:avLst/>
          </a:prstGeom>
          <a:blipFill dpi="0" rotWithShape="1">
            <a:blip r:embed="rId4">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 name="Subtitle Placeholder"/>
          <p:cNvSpPr>
            <a:spLocks noGrp="1"/>
          </p:cNvSpPr>
          <p:nvPr>
            <p:ph type="body" sz="quarter" idx="18" hasCustomPrompt="1"/>
          </p:nvPr>
        </p:nvSpPr>
        <p:spPr>
          <a:xfrm>
            <a:off x="503765" y="2903153"/>
            <a:ext cx="8092967" cy="390355"/>
          </a:xfrm>
          <a:prstGeom prst="rect">
            <a:avLst/>
          </a:prstGeom>
        </p:spPr>
        <p:txBody>
          <a:bodyPr wrap="square" lIns="57397" tIns="28698" rIns="57397" bIns="28698" anchor="t">
            <a:spAutoFit/>
          </a:bodyPr>
          <a:lstStyle>
            <a:lvl1pPr marL="0" indent="0" algn="ctr">
              <a:lnSpc>
                <a:spcPct val="120000"/>
              </a:lnSpc>
              <a:spcBef>
                <a:spcPts val="0"/>
              </a:spcBef>
              <a:buSzTx/>
              <a:buFont typeface="Wingdings" panose="05000000000000000000" pitchFamily="2" charset="2"/>
              <a:buNone/>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800" indent="-228600" algn="ctr">
              <a:buFont typeface="Wingdings" panose="05000000000000000000" pitchFamily="2" charset="2"/>
              <a:buChar char="§"/>
              <a:defRPr sz="1800">
                <a:solidFill>
                  <a:schemeClr val="accent3"/>
                </a:solidFill>
              </a:defRPr>
            </a:lvl2pPr>
            <a:lvl3pPr marL="1143000" indent="-228600" algn="ctr">
              <a:buFont typeface="Wingdings" panose="05000000000000000000" pitchFamily="2" charset="2"/>
              <a:buChar char="§"/>
              <a:defRPr sz="1800">
                <a:solidFill>
                  <a:schemeClr val="accent3"/>
                </a:solidFill>
              </a:defRPr>
            </a:lvl3pPr>
            <a:lvl4pPr marL="1600200" indent="-228600" algn="ctr">
              <a:buFont typeface="Wingdings" panose="05000000000000000000" pitchFamily="2" charset="2"/>
              <a:buChar char="§"/>
              <a:defRPr sz="1600">
                <a:solidFill>
                  <a:schemeClr val="accent3"/>
                </a:solidFill>
              </a:defRPr>
            </a:lvl4pPr>
            <a:lvl5pPr marL="2057400" indent="-228600" algn="ctr">
              <a:buFont typeface="Wingdings" panose="05000000000000000000" pitchFamily="2" charset="2"/>
              <a:buChar char="§"/>
              <a:defRPr sz="1400">
                <a:solidFill>
                  <a:schemeClr val="accent3"/>
                </a:solidFill>
              </a:defRPr>
            </a:lvl5pPr>
          </a:lstStyle>
          <a:p>
            <a:r>
              <a:rPr lang="en-GB" dirty="0"/>
              <a:t>[Segoe UI 18pt Cyan]</a:t>
            </a:r>
          </a:p>
        </p:txBody>
      </p:sp>
      <p:sp>
        <p:nvSpPr>
          <p:cNvPr id="16" name="Title Placeholder"/>
          <p:cNvSpPr>
            <a:spLocks noGrp="1"/>
          </p:cNvSpPr>
          <p:nvPr>
            <p:ph type="body" sz="quarter" idx="19" hasCustomPrompt="1"/>
          </p:nvPr>
        </p:nvSpPr>
        <p:spPr>
          <a:xfrm>
            <a:off x="508690" y="2158393"/>
            <a:ext cx="8083116" cy="735065"/>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800" indent="-228600" algn="ctr">
              <a:buFont typeface="Wingdings" panose="05000000000000000000" pitchFamily="2" charset="2"/>
              <a:buChar char="§"/>
              <a:defRPr>
                <a:solidFill>
                  <a:schemeClr val="bg1"/>
                </a:solidFill>
              </a:defRPr>
            </a:lvl2pPr>
            <a:lvl3pPr marL="1143000" indent="-228600" algn="ctr">
              <a:buFont typeface="Wingdings" panose="05000000000000000000" pitchFamily="2" charset="2"/>
              <a:buChar char="§"/>
              <a:defRPr>
                <a:solidFill>
                  <a:schemeClr val="bg1"/>
                </a:solidFill>
              </a:defRPr>
            </a:lvl3pPr>
            <a:lvl4pPr marL="1600200" indent="-228600" algn="ctr">
              <a:buFont typeface="Wingdings" panose="05000000000000000000" pitchFamily="2" charset="2"/>
              <a:buChar char="§"/>
              <a:defRPr>
                <a:solidFill>
                  <a:schemeClr val="bg1"/>
                </a:solidFill>
              </a:defRPr>
            </a:lvl4pPr>
            <a:lvl5pPr marL="2057400" indent="-228600" algn="ctr">
              <a:buFont typeface="Wingdings" panose="05000000000000000000" pitchFamily="2" charset="2"/>
              <a:buChar char="§"/>
              <a:defRPr>
                <a:solidFill>
                  <a:schemeClr val="bg1"/>
                </a:solidFill>
              </a:defRPr>
            </a:lvl5pPr>
            <a:lvl6pPr marL="2514600" indent="-228600" algn="ctr">
              <a:buFont typeface="Wingdings" panose="05000000000000000000" pitchFamily="2" charset="2"/>
              <a:buChar char="§"/>
              <a:defRPr>
                <a:solidFill>
                  <a:schemeClr val="bg1"/>
                </a:solidFill>
              </a:defRPr>
            </a:lvl6pPr>
          </a:lstStyle>
          <a:p>
            <a:r>
              <a:rPr lang="en-SG" dirty="0"/>
              <a:t>[Segoe UI 44pt White Bold]</a:t>
            </a:r>
            <a:endParaRPr lang="en-US" dirty="0"/>
          </a:p>
        </p:txBody>
      </p:sp>
      <p:sp>
        <p:nvSpPr>
          <p:cNvPr id="9" name="Footer Placeholder 4"/>
          <p:cNvSpPr>
            <a:spLocks noGrp="1"/>
          </p:cNvSpPr>
          <p:nvPr>
            <p:ph type="ftr" sz="quarter" idx="3"/>
          </p:nvPr>
        </p:nvSpPr>
        <p:spPr>
          <a:xfrm>
            <a:off x="3906531" y="4749529"/>
            <a:ext cx="1330939" cy="165102"/>
          </a:xfrm>
          <a:prstGeom prst="rect">
            <a:avLst/>
          </a:prstGeom>
        </p:spPr>
        <p:txBody>
          <a:bodyPr vert="horz" lIns="91440" tIns="45720" rIns="91440" bIns="45720" rtlCol="0" anchor="ctr"/>
          <a:lstStyle>
            <a:lvl1pPr algn="l">
              <a:defRPr sz="700" b="0">
                <a:solidFill>
                  <a:schemeClr val="tx1">
                    <a:lumMod val="65000"/>
                    <a:lumOff val="35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32826357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wSub &amp; 2Col Text(T) + 1Col Image(B)">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a:p>
        </p:txBody>
      </p:sp>
      <p:sp>
        <p:nvSpPr>
          <p:cNvPr id="2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p>
        </p:txBody>
      </p:sp>
      <p:sp>
        <p:nvSpPr>
          <p:cNvPr id="2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a:p>
        </p:txBody>
      </p:sp>
      <p:sp>
        <p:nvSpPr>
          <p:cNvPr id="3" name="Picture Placeholder 2"/>
          <p:cNvSpPr>
            <a:spLocks noGrp="1"/>
          </p:cNvSpPr>
          <p:nvPr>
            <p:ph type="pic" sz="quarter" idx="11"/>
          </p:nvPr>
        </p:nvSpPr>
        <p:spPr>
          <a:xfrm>
            <a:off x="452438" y="2821354"/>
            <a:ext cx="8193087" cy="2149232"/>
          </a:xfrm>
          <a:prstGeom prst="rect">
            <a:avLst/>
          </a:prstGeom>
        </p:spPr>
        <p:txBody>
          <a:bodyPr/>
          <a:lstStyle/>
          <a:p>
            <a:endParaRPr lang="en-SG"/>
          </a:p>
        </p:txBody>
      </p:sp>
      <p:sp>
        <p:nvSpPr>
          <p:cNvPr id="8" name="Content Placeholder 2"/>
          <p:cNvSpPr>
            <a:spLocks noGrp="1"/>
          </p:cNvSpPr>
          <p:nvPr>
            <p:ph sz="quarter" idx="10" hasCustomPrompt="1"/>
          </p:nvPr>
        </p:nvSpPr>
        <p:spPr>
          <a:xfrm>
            <a:off x="452967" y="1325002"/>
            <a:ext cx="4004734" cy="1352823"/>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Segoe UI 16pt Grey</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sz="quarter" idx="13" hasCustomPrompt="1"/>
          </p:nvPr>
        </p:nvSpPr>
        <p:spPr>
          <a:xfrm>
            <a:off x="4637184" y="1325002"/>
            <a:ext cx="4004734" cy="1352823"/>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Segoe UI 16pt Grey</a:t>
            </a:r>
          </a:p>
          <a:p>
            <a:pPr lvl="1"/>
            <a:r>
              <a:rPr lang="en-US"/>
              <a:t>Second level</a:t>
            </a:r>
          </a:p>
          <a:p>
            <a:pPr lvl="2"/>
            <a:r>
              <a:rPr lang="en-US"/>
              <a:t>Third level</a:t>
            </a:r>
          </a:p>
          <a:p>
            <a:pPr lvl="3"/>
            <a:r>
              <a:rPr lang="en-US"/>
              <a:t>Fourth level</a:t>
            </a:r>
          </a:p>
          <a:p>
            <a:pPr lvl="4"/>
            <a:r>
              <a:rPr lang="en-US"/>
              <a:t>Fifth level</a:t>
            </a:r>
          </a:p>
        </p:txBody>
      </p:sp>
      <p:sp>
        <p:nvSpPr>
          <p:cNvPr id="10" name="Text Placeholder 2"/>
          <p:cNvSpPr>
            <a:spLocks noGrp="1"/>
          </p:cNvSpPr>
          <p:nvPr>
            <p:ph type="body" sz="quarter" idx="12" hasCustomPrompt="1"/>
          </p:nvPr>
        </p:nvSpPr>
        <p:spPr>
          <a:xfrm>
            <a:off x="452967" y="584870"/>
            <a:ext cx="8192896" cy="496888"/>
          </a:xfrm>
          <a:prstGeom prst="rect">
            <a:avLst/>
          </a:prstGeom>
        </p:spPr>
        <p:txBody>
          <a:bodyPr/>
          <a:lstStyle>
            <a:lvl1pPr marL="0" indent="0">
              <a:buNone/>
              <a:defRPr sz="1600" b="0" i="0" baseline="0">
                <a:solidFill>
                  <a:srgbClr val="00C0F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[Segoe UI 16pt Cyan]</a:t>
            </a:r>
          </a:p>
        </p:txBody>
      </p:sp>
      <p:sp>
        <p:nvSpPr>
          <p:cNvPr id="11" name="Title 3"/>
          <p:cNvSpPr>
            <a:spLocks noGrp="1"/>
          </p:cNvSpPr>
          <p:nvPr>
            <p:ph type="title" hasCustomPrompt="1"/>
          </p:nvPr>
        </p:nvSpPr>
        <p:spPr>
          <a:xfrm>
            <a:off x="452967" y="222114"/>
            <a:ext cx="8192896" cy="425587"/>
          </a:xfrm>
          <a:prstGeom prst="rect">
            <a:avLst/>
          </a:prstGeom>
        </p:spPr>
        <p:txBody>
          <a:bodyPr/>
          <a:lstStyle>
            <a:lvl1pPr algn="l">
              <a:defRPr sz="2400" b="1" i="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a:t>[Segoe UI 24pt White Bold]</a:t>
            </a:r>
          </a:p>
        </p:txBody>
      </p:sp>
    </p:spTree>
    <p:extLst>
      <p:ext uri="{BB962C8B-B14F-4D97-AF65-F5344CB8AC3E}">
        <p14:creationId xmlns:p14="http://schemas.microsoft.com/office/powerpoint/2010/main" val="338427084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wSub  &amp; 1Col Text">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a:p>
        </p:txBody>
      </p:sp>
      <p:sp>
        <p:nvSpPr>
          <p:cNvPr id="1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p>
        </p:txBody>
      </p:sp>
      <p:sp>
        <p:nvSpPr>
          <p:cNvPr id="11" name="Content Placeholder 2"/>
          <p:cNvSpPr>
            <a:spLocks noGrp="1"/>
          </p:cNvSpPr>
          <p:nvPr>
            <p:ph sz="quarter" idx="10" hasCustomPrompt="1"/>
          </p:nvPr>
        </p:nvSpPr>
        <p:spPr>
          <a:xfrm>
            <a:off x="452968" y="1325001"/>
            <a:ext cx="8192894" cy="3722344"/>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Segoe UI 16pt Grey</a:t>
            </a:r>
          </a:p>
          <a:p>
            <a:pPr lvl="1"/>
            <a:r>
              <a:rPr lang="en-US"/>
              <a:t>Second level</a:t>
            </a:r>
          </a:p>
          <a:p>
            <a:pPr lvl="2"/>
            <a:r>
              <a:rPr lang="en-US"/>
              <a:t>Third level</a:t>
            </a:r>
          </a:p>
          <a:p>
            <a:pPr lvl="3"/>
            <a:r>
              <a:rPr lang="en-US"/>
              <a:t>Fourth level</a:t>
            </a:r>
          </a:p>
          <a:p>
            <a:pPr lvl="4"/>
            <a:r>
              <a:rPr lang="en-US"/>
              <a:t>Fifth level</a:t>
            </a:r>
          </a:p>
        </p:txBody>
      </p:sp>
      <p:sp>
        <p:nvSpPr>
          <p:cNvPr id="1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a:p>
        </p:txBody>
      </p:sp>
      <p:sp>
        <p:nvSpPr>
          <p:cNvPr id="9" name="Title 3"/>
          <p:cNvSpPr>
            <a:spLocks noGrp="1"/>
          </p:cNvSpPr>
          <p:nvPr>
            <p:ph type="title" hasCustomPrompt="1"/>
          </p:nvPr>
        </p:nvSpPr>
        <p:spPr>
          <a:xfrm>
            <a:off x="452967" y="385616"/>
            <a:ext cx="8192896" cy="425587"/>
          </a:xfrm>
          <a:prstGeom prst="rect">
            <a:avLst/>
          </a:prstGeom>
        </p:spPr>
        <p:txBody>
          <a:bodyPr/>
          <a:lstStyle>
            <a:lvl1pPr algn="l">
              <a:defRPr sz="2400" b="1" i="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a:t>[Segoe UI 24pt White Bold]</a:t>
            </a:r>
          </a:p>
        </p:txBody>
      </p:sp>
    </p:spTree>
    <p:extLst>
      <p:ext uri="{BB962C8B-B14F-4D97-AF65-F5344CB8AC3E}">
        <p14:creationId xmlns:p14="http://schemas.microsoft.com/office/powerpoint/2010/main" val="3739336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1Col Text">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1" name="Content Placeholder 2"/>
          <p:cNvSpPr>
            <a:spLocks noGrp="1"/>
          </p:cNvSpPr>
          <p:nvPr>
            <p:ph sz="quarter" idx="10" hasCustomPrompt="1"/>
          </p:nvPr>
        </p:nvSpPr>
        <p:spPr>
          <a:xfrm>
            <a:off x="452967" y="1325001"/>
            <a:ext cx="8192894"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821894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1.jp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image" Target="../media/image1.jp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heme" Target="../theme/theme3.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jpg"/><Relationship Id="rId5" Type="http://schemas.openxmlformats.org/officeDocument/2006/relationships/theme" Target="../theme/theme4.xml"/><Relationship Id="rId4"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9" Type="http://schemas.openxmlformats.org/officeDocument/2006/relationships/image" Target="../media/image1.jp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1.jp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10" Type="http://schemas.openxmlformats.org/officeDocument/2006/relationships/theme" Target="../theme/theme7.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8.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theme" Target="../theme/theme9.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9665200"/>
      </p:ext>
    </p:extLst>
  </p:cSld>
  <p:clrMap bg1="lt1" tx1="dk1" bg2="lt2" tx2="dk2" accent1="accent1" accent2="accent2" accent3="accent3" accent4="accent4" accent5="accent5" accent6="accent6" hlink="hlink" folHlink="folHlink"/>
  <p:sldLayoutIdLst>
    <p:sldLayoutId id="2147483856" r:id="rId1"/>
    <p:sldLayoutId id="2147483777" r:id="rId2"/>
    <p:sldLayoutId id="2147483778" r:id="rId3"/>
    <p:sldLayoutId id="2147483828" r:id="rId4"/>
    <p:sldLayoutId id="2147483779" r:id="rId5"/>
    <p:sldLayoutId id="2147483871" r:id="rId6"/>
    <p:sldLayoutId id="2147483785" r:id="rId7"/>
    <p:sldLayoutId id="2147483759" r:id="rId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op_Header_02"/>
          <p:cNvSpPr/>
          <p:nvPr userDrawn="1"/>
        </p:nvSpPr>
        <p:spPr>
          <a:xfrm>
            <a:off x="0" y="0"/>
            <a:ext cx="9144000" cy="1179046"/>
          </a:xfrm>
          <a:prstGeom prst="rect">
            <a:avLst/>
          </a:prstGeom>
          <a:solidFill>
            <a:srgbClr val="535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op_Header_01_Filter"/>
          <p:cNvSpPr/>
          <p:nvPr userDrawn="1"/>
        </p:nvSpPr>
        <p:spPr>
          <a:xfrm>
            <a:off x="0" y="0"/>
            <a:ext cx="9144001" cy="1179046"/>
          </a:xfrm>
          <a:custGeom>
            <a:avLst/>
            <a:gdLst>
              <a:gd name="connsiteX0" fmla="*/ 0 w 9144000"/>
              <a:gd name="connsiteY0" fmla="*/ 0 h 998071"/>
              <a:gd name="connsiteX1" fmla="*/ 9144000 w 9144000"/>
              <a:gd name="connsiteY1" fmla="*/ 0 h 998071"/>
              <a:gd name="connsiteX2" fmla="*/ 9144000 w 9144000"/>
              <a:gd name="connsiteY2" fmla="*/ 853845 h 998071"/>
              <a:gd name="connsiteX3" fmla="*/ 881270 w 9144000"/>
              <a:gd name="connsiteY3" fmla="*/ 998071 h 998071"/>
              <a:gd name="connsiteX4" fmla="*/ 0 w 9144000"/>
              <a:gd name="connsiteY4" fmla="*/ 998071 h 99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998071">
                <a:moveTo>
                  <a:pt x="0" y="0"/>
                </a:moveTo>
                <a:lnTo>
                  <a:pt x="9144000" y="0"/>
                </a:lnTo>
                <a:lnTo>
                  <a:pt x="9144000" y="853845"/>
                </a:lnTo>
                <a:lnTo>
                  <a:pt x="881270" y="998071"/>
                </a:lnTo>
                <a:lnTo>
                  <a:pt x="0" y="998071"/>
                </a:lnTo>
                <a:close/>
              </a:path>
            </a:pathLst>
          </a:custGeom>
          <a:blipFill dpi="0" rotWithShape="1">
            <a:blip r:embed="rId12">
              <a:alphaModFix amt="99000"/>
            </a:blip>
            <a:srcRect/>
            <a:tile tx="0" ty="-2032000" sx="100000" sy="100000" flip="x"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Top_Header_01"/>
          <p:cNvSpPr/>
          <p:nvPr userDrawn="1"/>
        </p:nvSpPr>
        <p:spPr>
          <a:xfrm>
            <a:off x="-1" y="0"/>
            <a:ext cx="9144001" cy="1179046"/>
          </a:xfrm>
          <a:custGeom>
            <a:avLst/>
            <a:gdLst>
              <a:gd name="connsiteX0" fmla="*/ 0 w 9144000"/>
              <a:gd name="connsiteY0" fmla="*/ 0 h 998071"/>
              <a:gd name="connsiteX1" fmla="*/ 9144000 w 9144000"/>
              <a:gd name="connsiteY1" fmla="*/ 0 h 998071"/>
              <a:gd name="connsiteX2" fmla="*/ 9144000 w 9144000"/>
              <a:gd name="connsiteY2" fmla="*/ 853845 h 998071"/>
              <a:gd name="connsiteX3" fmla="*/ 881270 w 9144000"/>
              <a:gd name="connsiteY3" fmla="*/ 998071 h 998071"/>
              <a:gd name="connsiteX4" fmla="*/ 0 w 9144000"/>
              <a:gd name="connsiteY4" fmla="*/ 998071 h 99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998071">
                <a:moveTo>
                  <a:pt x="0" y="0"/>
                </a:moveTo>
                <a:lnTo>
                  <a:pt x="9144000" y="0"/>
                </a:lnTo>
                <a:lnTo>
                  <a:pt x="9144000" y="853845"/>
                </a:lnTo>
                <a:lnTo>
                  <a:pt x="881270" y="998071"/>
                </a:lnTo>
                <a:lnTo>
                  <a:pt x="0" y="998071"/>
                </a:lnTo>
                <a:close/>
              </a:path>
            </a:pathLst>
          </a:cu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4186273917"/>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72" r:id="rId9"/>
    <p:sldLayoutId id="2147483867"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op_Header_02"/>
          <p:cNvSpPr/>
          <p:nvPr userDrawn="1"/>
        </p:nvSpPr>
        <p:spPr>
          <a:xfrm>
            <a:off x="0" y="0"/>
            <a:ext cx="9144000" cy="1179046"/>
          </a:xfrm>
          <a:prstGeom prst="rect">
            <a:avLst/>
          </a:prstGeom>
          <a:solidFill>
            <a:srgbClr val="535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op_Header_01_Filter"/>
          <p:cNvSpPr/>
          <p:nvPr userDrawn="1"/>
        </p:nvSpPr>
        <p:spPr>
          <a:xfrm>
            <a:off x="0" y="0"/>
            <a:ext cx="9144001" cy="1179046"/>
          </a:xfrm>
          <a:custGeom>
            <a:avLst/>
            <a:gdLst>
              <a:gd name="connsiteX0" fmla="*/ 0 w 9144000"/>
              <a:gd name="connsiteY0" fmla="*/ 0 h 998071"/>
              <a:gd name="connsiteX1" fmla="*/ 9144000 w 9144000"/>
              <a:gd name="connsiteY1" fmla="*/ 0 h 998071"/>
              <a:gd name="connsiteX2" fmla="*/ 9144000 w 9144000"/>
              <a:gd name="connsiteY2" fmla="*/ 853845 h 998071"/>
              <a:gd name="connsiteX3" fmla="*/ 881270 w 9144000"/>
              <a:gd name="connsiteY3" fmla="*/ 998071 h 998071"/>
              <a:gd name="connsiteX4" fmla="*/ 0 w 9144000"/>
              <a:gd name="connsiteY4" fmla="*/ 998071 h 99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998071">
                <a:moveTo>
                  <a:pt x="0" y="0"/>
                </a:moveTo>
                <a:lnTo>
                  <a:pt x="9144000" y="0"/>
                </a:lnTo>
                <a:lnTo>
                  <a:pt x="9144000" y="853845"/>
                </a:lnTo>
                <a:lnTo>
                  <a:pt x="881270" y="998071"/>
                </a:lnTo>
                <a:lnTo>
                  <a:pt x="0" y="998071"/>
                </a:lnTo>
                <a:close/>
              </a:path>
            </a:pathLst>
          </a:custGeom>
          <a:blipFill dpi="0" rotWithShape="1">
            <a:blip r:embed="rId12">
              <a:alphaModFix amt="99000"/>
            </a:blip>
            <a:srcRect/>
            <a:tile tx="0" ty="-2032000" sx="100000" sy="100000" flip="x"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Top_Header_01"/>
          <p:cNvSpPr/>
          <p:nvPr userDrawn="1"/>
        </p:nvSpPr>
        <p:spPr>
          <a:xfrm>
            <a:off x="-1" y="0"/>
            <a:ext cx="9144001" cy="1179046"/>
          </a:xfrm>
          <a:custGeom>
            <a:avLst/>
            <a:gdLst>
              <a:gd name="connsiteX0" fmla="*/ 0 w 9144000"/>
              <a:gd name="connsiteY0" fmla="*/ 0 h 998071"/>
              <a:gd name="connsiteX1" fmla="*/ 9144000 w 9144000"/>
              <a:gd name="connsiteY1" fmla="*/ 0 h 998071"/>
              <a:gd name="connsiteX2" fmla="*/ 9144000 w 9144000"/>
              <a:gd name="connsiteY2" fmla="*/ 853845 h 998071"/>
              <a:gd name="connsiteX3" fmla="*/ 881270 w 9144000"/>
              <a:gd name="connsiteY3" fmla="*/ 998071 h 998071"/>
              <a:gd name="connsiteX4" fmla="*/ 0 w 9144000"/>
              <a:gd name="connsiteY4" fmla="*/ 998071 h 99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998071">
                <a:moveTo>
                  <a:pt x="0" y="0"/>
                </a:moveTo>
                <a:lnTo>
                  <a:pt x="9144000" y="0"/>
                </a:lnTo>
                <a:lnTo>
                  <a:pt x="9144000" y="853845"/>
                </a:lnTo>
                <a:lnTo>
                  <a:pt x="881270" y="998071"/>
                </a:lnTo>
                <a:lnTo>
                  <a:pt x="0" y="998071"/>
                </a:lnTo>
                <a:close/>
              </a:path>
            </a:pathLst>
          </a:cu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219055339"/>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781" r:id="rId5"/>
    <p:sldLayoutId id="2147483846" r:id="rId6"/>
    <p:sldLayoutId id="2147483847" r:id="rId7"/>
    <p:sldLayoutId id="2147483848" r:id="rId8"/>
    <p:sldLayoutId id="2147483849" r:id="rId9"/>
    <p:sldLayoutId id="2147483850"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4" name="Background Image" hidden="1"/>
          <p:cNvSpPr/>
          <p:nvPr userDrawn="1"/>
        </p:nvSpPr>
        <p:spPr>
          <a:xfrm>
            <a:off x="0" y="0"/>
            <a:ext cx="9144000" cy="5143500"/>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 name="Group 1"/>
          <p:cNvGrpSpPr/>
          <p:nvPr userDrawn="1"/>
        </p:nvGrpSpPr>
        <p:grpSpPr>
          <a:xfrm>
            <a:off x="0" y="-1"/>
            <a:ext cx="9144001" cy="4947884"/>
            <a:chOff x="0" y="-1"/>
            <a:chExt cx="9144001" cy="4947884"/>
          </a:xfrm>
        </p:grpSpPr>
        <p:sp>
          <p:nvSpPr>
            <p:cNvPr id="29" name="Top_Header_01_Filter"/>
            <p:cNvSpPr/>
            <p:nvPr userDrawn="1"/>
          </p:nvSpPr>
          <p:spPr>
            <a:xfrm>
              <a:off x="0" y="-1"/>
              <a:ext cx="9144001" cy="447542"/>
            </a:xfrm>
            <a:prstGeom prst="rect">
              <a:avLst/>
            </a:prstGeom>
            <a:blipFill dpi="0" rotWithShape="1">
              <a:blip r:embed="rId6">
                <a:alphaModFix amt="99000"/>
              </a:blip>
              <a:srcRect/>
              <a:tile tx="0" ty="-2032000" sx="100000" sy="100000" flip="x"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5" name="Blue Filter"/>
            <p:cNvSpPr/>
            <p:nvPr userDrawn="1"/>
          </p:nvSpPr>
          <p:spPr>
            <a:xfrm>
              <a:off x="0" y="0"/>
              <a:ext cx="9144000" cy="4947883"/>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8" name="Group 7"/>
          <p:cNvGrpSpPr/>
          <p:nvPr userDrawn="1"/>
        </p:nvGrpSpPr>
        <p:grpSpPr>
          <a:xfrm rot="10800000">
            <a:off x="0" y="195618"/>
            <a:ext cx="9144001" cy="4947882"/>
            <a:chOff x="-1" y="1"/>
            <a:chExt cx="9144001" cy="4947882"/>
          </a:xfrm>
        </p:grpSpPr>
        <p:sp>
          <p:nvSpPr>
            <p:cNvPr id="9" name="Top_Header_01_Filter"/>
            <p:cNvSpPr/>
            <p:nvPr userDrawn="1"/>
          </p:nvSpPr>
          <p:spPr>
            <a:xfrm>
              <a:off x="-1" y="1537"/>
              <a:ext cx="9144001" cy="447542"/>
            </a:xfrm>
            <a:prstGeom prst="rect">
              <a:avLst/>
            </a:prstGeom>
            <a:blipFill dpi="0" rotWithShape="1">
              <a:blip r:embed="rId6">
                <a:alphaModFix amt="99000"/>
              </a:blip>
              <a:srcRect/>
              <a:tile tx="0" ty="-2032000" sx="100000" sy="100000" flip="x"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 name="Blue Filter"/>
            <p:cNvSpPr/>
            <p:nvPr userDrawn="1"/>
          </p:nvSpPr>
          <p:spPr>
            <a:xfrm>
              <a:off x="0" y="1"/>
              <a:ext cx="9144000" cy="4947882"/>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6" name="White BG"/>
          <p:cNvSpPr/>
          <p:nvPr userDrawn="1"/>
        </p:nvSpPr>
        <p:spPr>
          <a:xfrm>
            <a:off x="0" y="76200"/>
            <a:ext cx="9144000" cy="499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op_Header_02" hidden="1"/>
          <p:cNvSpPr/>
          <p:nvPr userDrawn="1"/>
        </p:nvSpPr>
        <p:spPr>
          <a:xfrm>
            <a:off x="0" y="149900"/>
            <a:ext cx="9144000" cy="45719"/>
          </a:xfrm>
          <a:prstGeom prst="rect">
            <a:avLst/>
          </a:prstGeom>
          <a:solidFill>
            <a:srgbClr val="535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968987151"/>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p:cNvSpPr/>
          <p:nvPr userDrawn="1"/>
        </p:nvSpPr>
        <p:spPr>
          <a:xfrm>
            <a:off x="0" y="0"/>
            <a:ext cx="9144000" cy="5153193"/>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325802375"/>
      </p:ext>
    </p:extLst>
  </p:cSld>
  <p:clrMap bg1="lt1" tx1="dk1" bg2="lt2" tx2="dk2" accent1="accent1" accent2="accent2" accent3="accent3" accent4="accent4" accent5="accent5" accent6="accent6" hlink="hlink" folHlink="folHlink"/>
  <p:sldLayoutIdLst>
    <p:sldLayoutId id="2147483821" r:id="rId1"/>
    <p:sldLayoutId id="2147483832" r:id="rId2"/>
    <p:sldLayoutId id="2147483822" r:id="rId3"/>
    <p:sldLayoutId id="2147483824" r:id="rId4"/>
    <p:sldLayoutId id="2147483830" r:id="rId5"/>
    <p:sldLayoutId id="2147483831" r:id="rId6"/>
    <p:sldLayoutId id="2147483851" r:id="rId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op_Header_02"/>
          <p:cNvSpPr/>
          <p:nvPr userDrawn="1"/>
        </p:nvSpPr>
        <p:spPr>
          <a:xfrm>
            <a:off x="0" y="0"/>
            <a:ext cx="9144000" cy="1179046"/>
          </a:xfrm>
          <a:prstGeom prst="rect">
            <a:avLst/>
          </a:prstGeom>
          <a:solidFill>
            <a:srgbClr val="535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5" name="Top_Header_01_Filter"/>
          <p:cNvSpPr/>
          <p:nvPr userDrawn="1"/>
        </p:nvSpPr>
        <p:spPr>
          <a:xfrm>
            <a:off x="1" y="0"/>
            <a:ext cx="9144001" cy="1179046"/>
          </a:xfrm>
          <a:custGeom>
            <a:avLst/>
            <a:gdLst>
              <a:gd name="connsiteX0" fmla="*/ 0 w 9144000"/>
              <a:gd name="connsiteY0" fmla="*/ 0 h 998071"/>
              <a:gd name="connsiteX1" fmla="*/ 9144000 w 9144000"/>
              <a:gd name="connsiteY1" fmla="*/ 0 h 998071"/>
              <a:gd name="connsiteX2" fmla="*/ 9144000 w 9144000"/>
              <a:gd name="connsiteY2" fmla="*/ 853845 h 998071"/>
              <a:gd name="connsiteX3" fmla="*/ 881270 w 9144000"/>
              <a:gd name="connsiteY3" fmla="*/ 998071 h 998071"/>
              <a:gd name="connsiteX4" fmla="*/ 0 w 9144000"/>
              <a:gd name="connsiteY4" fmla="*/ 998071 h 99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998071">
                <a:moveTo>
                  <a:pt x="0" y="0"/>
                </a:moveTo>
                <a:lnTo>
                  <a:pt x="9144000" y="0"/>
                </a:lnTo>
                <a:lnTo>
                  <a:pt x="9144000" y="853845"/>
                </a:lnTo>
                <a:lnTo>
                  <a:pt x="881270" y="998071"/>
                </a:lnTo>
                <a:lnTo>
                  <a:pt x="0" y="998071"/>
                </a:lnTo>
                <a:close/>
              </a:path>
            </a:pathLst>
          </a:custGeom>
          <a:blipFill dpi="0" rotWithShape="1">
            <a:blip r:embed="rId13">
              <a:alphaModFix amt="99000"/>
            </a:blip>
            <a:srcRect/>
            <a:tile tx="0" ty="-2032000" sx="100000" sy="100000" flip="x"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8" name="Top_Header_01"/>
          <p:cNvSpPr/>
          <p:nvPr userDrawn="1"/>
        </p:nvSpPr>
        <p:spPr>
          <a:xfrm>
            <a:off x="-1" y="0"/>
            <a:ext cx="9144001" cy="1179046"/>
          </a:xfrm>
          <a:custGeom>
            <a:avLst/>
            <a:gdLst>
              <a:gd name="connsiteX0" fmla="*/ 0 w 9144000"/>
              <a:gd name="connsiteY0" fmla="*/ 0 h 998071"/>
              <a:gd name="connsiteX1" fmla="*/ 9144000 w 9144000"/>
              <a:gd name="connsiteY1" fmla="*/ 0 h 998071"/>
              <a:gd name="connsiteX2" fmla="*/ 9144000 w 9144000"/>
              <a:gd name="connsiteY2" fmla="*/ 853845 h 998071"/>
              <a:gd name="connsiteX3" fmla="*/ 881270 w 9144000"/>
              <a:gd name="connsiteY3" fmla="*/ 998071 h 998071"/>
              <a:gd name="connsiteX4" fmla="*/ 0 w 9144000"/>
              <a:gd name="connsiteY4" fmla="*/ 998071 h 99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998071">
                <a:moveTo>
                  <a:pt x="0" y="0"/>
                </a:moveTo>
                <a:lnTo>
                  <a:pt x="9144000" y="0"/>
                </a:lnTo>
                <a:lnTo>
                  <a:pt x="9144000" y="853845"/>
                </a:lnTo>
                <a:lnTo>
                  <a:pt x="881270" y="998071"/>
                </a:lnTo>
                <a:lnTo>
                  <a:pt x="0" y="998071"/>
                </a:lnTo>
                <a:close/>
              </a:path>
            </a:pathLst>
          </a:cu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Tree>
    <p:extLst>
      <p:ext uri="{BB962C8B-B14F-4D97-AF65-F5344CB8AC3E}">
        <p14:creationId xmlns:p14="http://schemas.microsoft.com/office/powerpoint/2010/main" val="484630130"/>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hf hdr="0" dt="0"/>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419043"/>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Lst>
  <p:hf hdr="0" dt="0"/>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458473"/>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Lst>
  <p:hf hdr="0" dt="0"/>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373497"/>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dt="0"/>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2.xml"/><Relationship Id="rId5" Type="http://schemas.openxmlformats.org/officeDocument/2006/relationships/image" Target="../media/image9.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2.emf"/><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F8F843A2-57BA-4372-B7F8-F4E405791332}"/>
              </a:ext>
            </a:extLst>
          </p:cNvPr>
          <p:cNvSpPr>
            <a:spLocks noGrp="1"/>
          </p:cNvSpPr>
          <p:nvPr>
            <p:ph type="title"/>
          </p:nvPr>
        </p:nvSpPr>
        <p:spPr>
          <a:xfrm>
            <a:off x="3459978" y="1979395"/>
            <a:ext cx="5160681" cy="969079"/>
          </a:xfrm>
        </p:spPr>
        <p:txBody>
          <a:bodyPr/>
          <a:lstStyle/>
          <a:p>
            <a:r>
              <a:rPr lang="en-US" sz="3000" dirty="0"/>
              <a:t>Data Privacy Workshop</a:t>
            </a:r>
            <a:br>
              <a:rPr lang="en-US" sz="3200" dirty="0"/>
            </a:br>
            <a:r>
              <a:rPr lang="en-US" sz="2000" b="0" i="1" dirty="0"/>
              <a:t>26 Jan 2021</a:t>
            </a:r>
            <a:endParaRPr lang="en-SG" sz="1800" b="0" i="1" dirty="0"/>
          </a:p>
        </p:txBody>
      </p:sp>
      <p:pic>
        <p:nvPicPr>
          <p:cNvPr id="9" name="Picture 8">
            <a:extLst>
              <a:ext uri="{FF2B5EF4-FFF2-40B4-BE49-F238E27FC236}">
                <a16:creationId xmlns:a16="http://schemas.microsoft.com/office/drawing/2014/main" id="{E5D0E586-61A8-4DC9-829A-08D768B2DCD5}"/>
              </a:ext>
            </a:extLst>
          </p:cNvPr>
          <p:cNvPicPr>
            <a:picLocks noChangeAspect="1"/>
          </p:cNvPicPr>
          <p:nvPr/>
        </p:nvPicPr>
        <p:blipFill rotWithShape="1">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9771" b="89988" l="33589" r="66169">
                        <a14:foregroundMark x1="33589" y1="37153" x2="33589" y2="37153"/>
                        <a14:foregroundMark x1="37500" y1="54644" x2="37500" y2="54644"/>
                        <a14:foregroundMark x1="35242" y1="69602" x2="35242" y2="69602"/>
                        <a14:foregroundMark x1="36734" y1="75271" x2="36734" y2="75271"/>
                        <a14:foregroundMark x1="62258" y1="69843" x2="62258" y2="69843"/>
                        <a14:foregroundMark x1="61815" y1="62606" x2="61815" y2="62606"/>
                        <a14:foregroundMark x1="64597" y1="63088" x2="64597" y2="63088"/>
                        <a14:foregroundMark x1="63669" y1="58625" x2="63669" y2="58625"/>
                        <a14:foregroundMark x1="66169" y1="50181" x2="66169" y2="50181"/>
                        <a14:foregroundMark x1="64073" y1="28468" x2="64073" y2="28468"/>
                        <a14:foregroundMark x1="62500" y1="19421" x2="62500" y2="19421"/>
                        <a14:foregroundMark x1="62016" y1="55127" x2="62016" y2="55127"/>
                        <a14:foregroundMark x1="59919" y1="54885" x2="59919" y2="54885"/>
                        <a14:foregroundMark x1="57984" y1="57298" x2="57984" y2="57298"/>
                        <a14:foregroundMark x1="64839" y1="68275" x2="64839" y2="68275"/>
                        <a14:foregroundMark x1="63992" y1="74789" x2="63992" y2="74789"/>
                        <a14:foregroundMark x1="62823" y1="78287" x2="62823" y2="78287"/>
                        <a14:foregroundMark x1="60766" y1="80097" x2="60766" y2="80097"/>
                        <a14:foregroundMark x1="57016" y1="74548" x2="57016" y2="74548"/>
                        <a14:foregroundMark x1="56331" y1="68878" x2="56331" y2="68878"/>
                        <a14:foregroundMark x1="56492" y1="63329" x2="56492" y2="63329"/>
                      </a14:backgroundRemoval>
                    </a14:imgEffect>
                  </a14:imgLayer>
                </a14:imgProps>
              </a:ext>
            </a:extLst>
          </a:blip>
          <a:srcRect l="31833" r="31333"/>
          <a:stretch/>
        </p:blipFill>
        <p:spPr>
          <a:xfrm>
            <a:off x="7223847" y="503853"/>
            <a:ext cx="1481613" cy="1344611"/>
          </a:xfrm>
          <a:prstGeom prst="rect">
            <a:avLst/>
          </a:prstGeom>
        </p:spPr>
      </p:pic>
      <p:pic>
        <p:nvPicPr>
          <p:cNvPr id="4" name="Picture 2" descr="DSAID GovTech – Medium">
            <a:extLst>
              <a:ext uri="{FF2B5EF4-FFF2-40B4-BE49-F238E27FC236}">
                <a16:creationId xmlns:a16="http://schemas.microsoft.com/office/drawing/2014/main" id="{FB0821C4-BCF5-5740-9872-825A979BAF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6051" b="26154"/>
          <a:stretch/>
        </p:blipFill>
        <p:spPr bwMode="auto">
          <a:xfrm>
            <a:off x="731904" y="3840198"/>
            <a:ext cx="1117917" cy="534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505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descr="Web design">
            <a:extLst>
              <a:ext uri="{FF2B5EF4-FFF2-40B4-BE49-F238E27FC236}">
                <a16:creationId xmlns:a16="http://schemas.microsoft.com/office/drawing/2014/main" id="{7D803450-A00C-AD45-BE44-9F342FE564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9796" y="1125176"/>
            <a:ext cx="3362848" cy="3362848"/>
          </a:xfrm>
          <a:prstGeom prst="rect">
            <a:avLst/>
          </a:prstGeom>
        </p:spPr>
      </p:pic>
      <p:sp>
        <p:nvSpPr>
          <p:cNvPr id="9" name="Title 4">
            <a:extLst>
              <a:ext uri="{FF2B5EF4-FFF2-40B4-BE49-F238E27FC236}">
                <a16:creationId xmlns:a16="http://schemas.microsoft.com/office/drawing/2014/main" id="{4CC6578E-481A-2446-9C22-ACD49420B9F2}"/>
              </a:ext>
            </a:extLst>
          </p:cNvPr>
          <p:cNvSpPr>
            <a:spLocks noGrp="1"/>
          </p:cNvSpPr>
          <p:nvPr>
            <p:ph type="title"/>
          </p:nvPr>
        </p:nvSpPr>
        <p:spPr>
          <a:xfrm>
            <a:off x="456579" y="236422"/>
            <a:ext cx="8189282" cy="713992"/>
          </a:xfrm>
        </p:spPr>
        <p:txBody>
          <a:bodyPr/>
          <a:lstStyle/>
          <a:p>
            <a:r>
              <a:rPr lang="en-US" dirty="0"/>
              <a:t>Code Demo</a:t>
            </a:r>
            <a:endParaRPr lang="en-SG" dirty="0"/>
          </a:p>
        </p:txBody>
      </p:sp>
      <p:sp>
        <p:nvSpPr>
          <p:cNvPr id="10" name="Rectangle 9">
            <a:extLst>
              <a:ext uri="{FF2B5EF4-FFF2-40B4-BE49-F238E27FC236}">
                <a16:creationId xmlns:a16="http://schemas.microsoft.com/office/drawing/2014/main" id="{EEEE18D7-978E-684F-BFBB-C2A2FA1AFC47}"/>
              </a:ext>
            </a:extLst>
          </p:cNvPr>
          <p:cNvSpPr/>
          <p:nvPr/>
        </p:nvSpPr>
        <p:spPr>
          <a:xfrm>
            <a:off x="3948330" y="3955114"/>
            <a:ext cx="1205779" cy="461665"/>
          </a:xfrm>
          <a:prstGeom prst="rect">
            <a:avLst/>
          </a:prstGeom>
        </p:spPr>
        <p:txBody>
          <a:bodyPr wrap="none">
            <a:spAutoFit/>
          </a:bodyPr>
          <a:lstStyle/>
          <a:p>
            <a:r>
              <a:rPr lang="en-US" sz="2400" b="1" dirty="0"/>
              <a:t>Hashing</a:t>
            </a:r>
            <a:endParaRPr lang="en-US" dirty="0"/>
          </a:p>
        </p:txBody>
      </p:sp>
    </p:spTree>
    <p:extLst>
      <p:ext uri="{BB962C8B-B14F-4D97-AF65-F5344CB8AC3E}">
        <p14:creationId xmlns:p14="http://schemas.microsoft.com/office/powerpoint/2010/main" val="160855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A2DBE-0701-4EAA-B390-A7C85E273A8C}"/>
              </a:ext>
            </a:extLst>
          </p:cNvPr>
          <p:cNvSpPr>
            <a:spLocks noGrp="1"/>
          </p:cNvSpPr>
          <p:nvPr>
            <p:ph type="title"/>
          </p:nvPr>
        </p:nvSpPr>
        <p:spPr>
          <a:xfrm>
            <a:off x="320313" y="2399102"/>
            <a:ext cx="2524796" cy="454334"/>
          </a:xfrm>
        </p:spPr>
        <p:txBody>
          <a:bodyPr/>
          <a:lstStyle/>
          <a:p>
            <a:pPr algn="ctr"/>
            <a:r>
              <a:rPr lang="en-US" sz="2800" dirty="0"/>
              <a:t>Tokenization </a:t>
            </a:r>
            <a:endParaRPr lang="en-SG" sz="2800" dirty="0"/>
          </a:p>
        </p:txBody>
      </p:sp>
      <p:sp>
        <p:nvSpPr>
          <p:cNvPr id="21" name="TextBox 20">
            <a:extLst>
              <a:ext uri="{FF2B5EF4-FFF2-40B4-BE49-F238E27FC236}">
                <a16:creationId xmlns:a16="http://schemas.microsoft.com/office/drawing/2014/main" id="{EB306BAD-3764-B74E-BE77-36B9ADE0C621}"/>
              </a:ext>
            </a:extLst>
          </p:cNvPr>
          <p:cNvSpPr txBox="1"/>
          <p:nvPr/>
        </p:nvSpPr>
        <p:spPr>
          <a:xfrm>
            <a:off x="3358401" y="538525"/>
            <a:ext cx="5598988" cy="5584508"/>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SG" dirty="0"/>
              <a:t>What: </a:t>
            </a:r>
          </a:p>
          <a:p>
            <a:pPr marL="457200" lvl="1" indent="0"/>
            <a:r>
              <a:rPr lang="en-US" dirty="0"/>
              <a:t>Ensure that identifiers cannot be seen in the event of a compromise</a:t>
            </a:r>
          </a:p>
          <a:p>
            <a:r>
              <a:rPr lang="en-SG" dirty="0"/>
              <a:t>Why:</a:t>
            </a:r>
          </a:p>
          <a:p>
            <a:pPr marL="457200" lvl="1" indent="0"/>
            <a:r>
              <a:rPr lang="en-US" dirty="0"/>
              <a:t>This ensures that even if an attacker were to break into the IT system, the data would be unusable to the attacker.</a:t>
            </a:r>
            <a:endParaRPr lang="en-SG" dirty="0"/>
          </a:p>
          <a:p>
            <a:r>
              <a:rPr lang="en-SG" dirty="0"/>
              <a:t>How:</a:t>
            </a:r>
          </a:p>
          <a:p>
            <a:pPr lvl="1"/>
            <a:r>
              <a:rPr lang="en-SG" dirty="0"/>
              <a:t>Replace identifiers and attributes with a different value known only to the agency. The different values are randomly generated and saved in a lookup table/token vault</a:t>
            </a:r>
          </a:p>
        </p:txBody>
      </p:sp>
    </p:spTree>
    <p:extLst>
      <p:ext uri="{BB962C8B-B14F-4D97-AF65-F5344CB8AC3E}">
        <p14:creationId xmlns:p14="http://schemas.microsoft.com/office/powerpoint/2010/main" val="1599216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A72C90-6062-4463-8B7B-8103A3B80285}"/>
              </a:ext>
            </a:extLst>
          </p:cNvPr>
          <p:cNvSpPr>
            <a:spLocks noGrp="1"/>
          </p:cNvSpPr>
          <p:nvPr>
            <p:ph type="title"/>
          </p:nvPr>
        </p:nvSpPr>
        <p:spPr/>
        <p:txBody>
          <a:bodyPr/>
          <a:lstStyle/>
          <a:p>
            <a:r>
              <a:rPr lang="en-US" dirty="0"/>
              <a:t>Tokenization</a:t>
            </a:r>
            <a:endParaRPr lang="en-SG" dirty="0"/>
          </a:p>
        </p:txBody>
      </p:sp>
      <p:sp>
        <p:nvSpPr>
          <p:cNvPr id="4" name="Content Placeholder 2">
            <a:extLst>
              <a:ext uri="{FF2B5EF4-FFF2-40B4-BE49-F238E27FC236}">
                <a16:creationId xmlns:a16="http://schemas.microsoft.com/office/drawing/2014/main" id="{339D3151-738F-B540-BFBD-59A547C02318}"/>
              </a:ext>
            </a:extLst>
          </p:cNvPr>
          <p:cNvSpPr txBox="1">
            <a:spLocks/>
          </p:cNvSpPr>
          <p:nvPr/>
        </p:nvSpPr>
        <p:spPr>
          <a:xfrm>
            <a:off x="82421" y="1312441"/>
            <a:ext cx="5731276"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dirty="0"/>
              <a:t>Randomly generates a token value for each original value and store the mapping in a token vault</a:t>
            </a:r>
          </a:p>
        </p:txBody>
      </p:sp>
      <p:sp>
        <p:nvSpPr>
          <p:cNvPr id="7" name="TextBox 6">
            <a:extLst>
              <a:ext uri="{FF2B5EF4-FFF2-40B4-BE49-F238E27FC236}">
                <a16:creationId xmlns:a16="http://schemas.microsoft.com/office/drawing/2014/main" id="{C4180AAC-3A8A-4146-B83B-A790748C5321}"/>
              </a:ext>
            </a:extLst>
          </p:cNvPr>
          <p:cNvSpPr txBox="1"/>
          <p:nvPr/>
        </p:nvSpPr>
        <p:spPr>
          <a:xfrm>
            <a:off x="-164936" y="5795025"/>
            <a:ext cx="9369083" cy="369332"/>
          </a:xfrm>
          <a:prstGeom prst="rect">
            <a:avLst/>
          </a:prstGeom>
          <a:noFill/>
        </p:spPr>
        <p:txBody>
          <a:bodyPr wrap="square" rtlCol="0">
            <a:spAutoFit/>
          </a:bodyPr>
          <a:lstStyle/>
          <a:p>
            <a:r>
              <a:rPr lang="en-US" dirty="0"/>
              <a:t>* Rainbow tables: pre-computed table of password hash chains used to crack hashed passwords</a:t>
            </a:r>
          </a:p>
        </p:txBody>
      </p:sp>
      <p:pic>
        <p:nvPicPr>
          <p:cNvPr id="8" name="Picture 4" descr="What is Tokenization? - Chargebacks911">
            <a:extLst>
              <a:ext uri="{FF2B5EF4-FFF2-40B4-BE49-F238E27FC236}">
                <a16:creationId xmlns:a16="http://schemas.microsoft.com/office/drawing/2014/main" id="{9B7CD8DB-5B02-BA46-B985-25D5662547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870" y="3053918"/>
            <a:ext cx="10475417" cy="308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06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descr="Web design">
            <a:extLst>
              <a:ext uri="{FF2B5EF4-FFF2-40B4-BE49-F238E27FC236}">
                <a16:creationId xmlns:a16="http://schemas.microsoft.com/office/drawing/2014/main" id="{7D803450-A00C-AD45-BE44-9F342FE564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9796" y="1125176"/>
            <a:ext cx="3362848" cy="3362848"/>
          </a:xfrm>
          <a:prstGeom prst="rect">
            <a:avLst/>
          </a:prstGeom>
        </p:spPr>
      </p:pic>
      <p:sp>
        <p:nvSpPr>
          <p:cNvPr id="9" name="Title 4">
            <a:extLst>
              <a:ext uri="{FF2B5EF4-FFF2-40B4-BE49-F238E27FC236}">
                <a16:creationId xmlns:a16="http://schemas.microsoft.com/office/drawing/2014/main" id="{4CC6578E-481A-2446-9C22-ACD49420B9F2}"/>
              </a:ext>
            </a:extLst>
          </p:cNvPr>
          <p:cNvSpPr>
            <a:spLocks noGrp="1"/>
          </p:cNvSpPr>
          <p:nvPr>
            <p:ph type="title"/>
          </p:nvPr>
        </p:nvSpPr>
        <p:spPr>
          <a:xfrm>
            <a:off x="456579" y="236422"/>
            <a:ext cx="8189282" cy="713992"/>
          </a:xfrm>
        </p:spPr>
        <p:txBody>
          <a:bodyPr/>
          <a:lstStyle/>
          <a:p>
            <a:r>
              <a:rPr lang="en-US" dirty="0"/>
              <a:t>Code Demo</a:t>
            </a:r>
            <a:endParaRPr lang="en-SG" dirty="0"/>
          </a:p>
        </p:txBody>
      </p:sp>
      <p:sp>
        <p:nvSpPr>
          <p:cNvPr id="10" name="Rectangle 9">
            <a:extLst>
              <a:ext uri="{FF2B5EF4-FFF2-40B4-BE49-F238E27FC236}">
                <a16:creationId xmlns:a16="http://schemas.microsoft.com/office/drawing/2014/main" id="{EEEE18D7-978E-684F-BFBB-C2A2FA1AFC47}"/>
              </a:ext>
            </a:extLst>
          </p:cNvPr>
          <p:cNvSpPr/>
          <p:nvPr/>
        </p:nvSpPr>
        <p:spPr>
          <a:xfrm>
            <a:off x="3634946" y="3955114"/>
            <a:ext cx="1832553" cy="461665"/>
          </a:xfrm>
          <a:prstGeom prst="rect">
            <a:avLst/>
          </a:prstGeom>
        </p:spPr>
        <p:txBody>
          <a:bodyPr wrap="none">
            <a:spAutoFit/>
          </a:bodyPr>
          <a:lstStyle/>
          <a:p>
            <a:r>
              <a:rPr lang="en-US" sz="2400" b="1" dirty="0"/>
              <a:t>Tokenization</a:t>
            </a:r>
            <a:endParaRPr lang="en-US" dirty="0"/>
          </a:p>
        </p:txBody>
      </p:sp>
    </p:spTree>
    <p:extLst>
      <p:ext uri="{BB962C8B-B14F-4D97-AF65-F5344CB8AC3E}">
        <p14:creationId xmlns:p14="http://schemas.microsoft.com/office/powerpoint/2010/main" val="2204785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306F1C-117D-490B-AF8B-90BD6C27A026}"/>
              </a:ext>
            </a:extLst>
          </p:cNvPr>
          <p:cNvSpPr>
            <a:spLocks noGrp="1"/>
          </p:cNvSpPr>
          <p:nvPr>
            <p:ph type="sldNum" sz="quarter" idx="4"/>
          </p:nvPr>
        </p:nvSpPr>
        <p:spPr/>
        <p:txBody>
          <a:bodyPr/>
          <a:lstStyle/>
          <a:p>
            <a:pPr marL="0" marR="0" lvl="0" indent="0" algn="ctr" defTabSz="366702" rtl="0" eaLnBrk="1" fontAlgn="auto" latinLnBrk="0" hangingPunct="0">
              <a:lnSpc>
                <a:spcPct val="100000"/>
              </a:lnSpc>
              <a:spcBef>
                <a:spcPts val="0"/>
              </a:spcBef>
              <a:spcAft>
                <a:spcPts val="0"/>
              </a:spcAft>
              <a:buClrTx/>
              <a:buSzTx/>
              <a:buFontTx/>
              <a:buNone/>
              <a:tabLst/>
              <a:defRPr/>
            </a:pPr>
            <a:fld id="{86CB4B4D-7CA3-9044-876B-883B54F8677D}" type="slidenum">
              <a:rPr kumimoji="0" lang="uk-UA" sz="700" b="0" i="0" u="none" strike="noStrike" kern="0" cap="none" spc="0" normalizeH="0" baseline="0" noProof="0" smtClean="0">
                <a:ln>
                  <a:noFill/>
                </a:ln>
                <a:solidFill>
                  <a:prstClr val="white">
                    <a:lumMod val="65000"/>
                  </a:prstClr>
                </a:solidFill>
                <a:effectLst/>
                <a:uLnTx/>
                <a:uFillTx/>
                <a:latin typeface="Segoe UI" panose="020B0502040204020203" pitchFamily="34" charset="0"/>
                <a:cs typeface="Segoe UI" panose="020B0502040204020203" pitchFamily="34" charset="0"/>
                <a:sym typeface="Lucida Sans"/>
              </a:rPr>
              <a:pPr marL="0" marR="0" lvl="0" indent="0" algn="ctr" defTabSz="366702" rtl="0" eaLnBrk="1" fontAlgn="auto" latinLnBrk="0" hangingPunct="0">
                <a:lnSpc>
                  <a:spcPct val="100000"/>
                </a:lnSpc>
                <a:spcBef>
                  <a:spcPts val="0"/>
                </a:spcBef>
                <a:spcAft>
                  <a:spcPts val="0"/>
                </a:spcAft>
                <a:buClrTx/>
                <a:buSzTx/>
                <a:buFontTx/>
                <a:buNone/>
                <a:tabLst/>
                <a:defRPr/>
              </a:pPr>
              <a:t>14</a:t>
            </a:fld>
            <a:endParaRPr kumimoji="0" lang="uk-UA" sz="700" b="0" i="0" u="none" strike="noStrike" kern="0" cap="none" spc="0" normalizeH="0" baseline="0" noProof="0" dirty="0">
              <a:ln>
                <a:noFill/>
              </a:ln>
              <a:solidFill>
                <a:prstClr val="white">
                  <a:lumMod val="65000"/>
                </a:prstClr>
              </a:solidFill>
              <a:effectLst/>
              <a:uLnTx/>
              <a:uFillTx/>
              <a:latin typeface="Segoe UI" panose="020B0502040204020203" pitchFamily="34" charset="0"/>
              <a:cs typeface="Segoe UI" panose="020B0502040204020203" pitchFamily="34" charset="0"/>
              <a:sym typeface="Lucida Sans"/>
            </a:endParaRPr>
          </a:p>
        </p:txBody>
      </p:sp>
      <p:sp>
        <p:nvSpPr>
          <p:cNvPr id="3" name="Footer Placeholder 2">
            <a:extLst>
              <a:ext uri="{FF2B5EF4-FFF2-40B4-BE49-F238E27FC236}">
                <a16:creationId xmlns:a16="http://schemas.microsoft.com/office/drawing/2014/main" id="{F23B85F3-6B8F-422F-BD85-A11EDBCF0A9C}"/>
              </a:ext>
            </a:extLst>
          </p:cNvPr>
          <p:cNvSpPr>
            <a:spLocks noGrp="1"/>
          </p:cNvSpPr>
          <p:nvPr>
            <p:ph type="ftr" sz="quarter" idx="3"/>
          </p:nvPr>
        </p:nvSpPr>
        <p:spPr/>
        <p:txBody>
          <a:bodyPr/>
          <a:lstStyle/>
          <a:p>
            <a:pPr marL="0" marR="0" lvl="0" indent="0" algn="l" defTabSz="366702" rtl="0" eaLnBrk="1" fontAlgn="auto" latinLnBrk="0" hangingPunct="0">
              <a:lnSpc>
                <a:spcPct val="100000"/>
              </a:lnSpc>
              <a:spcBef>
                <a:spcPts val="0"/>
              </a:spcBef>
              <a:spcAft>
                <a:spcPts val="0"/>
              </a:spcAft>
              <a:buClrTx/>
              <a:buSzTx/>
              <a:buFontTx/>
              <a:buNone/>
              <a:tabLst/>
              <a:defRPr/>
            </a:pPr>
            <a:r>
              <a:rPr kumimoji="0" lang="en-SG" sz="700" b="0" i="0" u="none" strike="noStrike" kern="0" cap="none" spc="0" normalizeH="0" baseline="0" noProof="0">
                <a:ln>
                  <a:noFill/>
                </a:ln>
                <a:solidFill>
                  <a:prstClr val="white">
                    <a:lumMod val="75000"/>
                  </a:prstClr>
                </a:solidFill>
                <a:effectLst/>
                <a:uLnTx/>
                <a:uFillTx/>
                <a:latin typeface="Segoe UI" panose="020B0502040204020203" pitchFamily="34" charset="0"/>
                <a:ea typeface="+mn-ea"/>
                <a:cs typeface="Segoe UI" panose="020B0502040204020203" pitchFamily="34" charset="0"/>
                <a:sym typeface="Arial"/>
              </a:rPr>
              <a:t>RESTRICTED</a:t>
            </a:r>
            <a:endParaRPr kumimoji="0" lang="en-SG" sz="700" b="0" i="0" u="none" strike="noStrike" kern="0" cap="none" spc="0" normalizeH="0" baseline="0" noProof="0" dirty="0">
              <a:ln>
                <a:noFill/>
              </a:ln>
              <a:solidFill>
                <a:prstClr val="white">
                  <a:lumMod val="75000"/>
                </a:prstClr>
              </a:solidFill>
              <a:effectLst/>
              <a:uLnTx/>
              <a:uFillTx/>
              <a:latin typeface="Segoe UI" panose="020B0502040204020203" pitchFamily="34" charset="0"/>
              <a:ea typeface="+mn-ea"/>
              <a:cs typeface="Segoe UI" panose="020B0502040204020203" pitchFamily="34" charset="0"/>
              <a:sym typeface="Arial"/>
            </a:endParaRPr>
          </a:p>
        </p:txBody>
      </p:sp>
      <p:sp>
        <p:nvSpPr>
          <p:cNvPr id="6" name="Title 5">
            <a:extLst>
              <a:ext uri="{FF2B5EF4-FFF2-40B4-BE49-F238E27FC236}">
                <a16:creationId xmlns:a16="http://schemas.microsoft.com/office/drawing/2014/main" id="{5B18A20F-F083-4155-B522-72007F0D312C}"/>
              </a:ext>
            </a:extLst>
          </p:cNvPr>
          <p:cNvSpPr>
            <a:spLocks noGrp="1"/>
          </p:cNvSpPr>
          <p:nvPr>
            <p:ph type="title"/>
          </p:nvPr>
        </p:nvSpPr>
        <p:spPr/>
        <p:txBody>
          <a:bodyPr/>
          <a:lstStyle/>
          <a:p>
            <a:r>
              <a:rPr lang="en-US" dirty="0"/>
              <a:t>K-anonymity</a:t>
            </a:r>
            <a:endParaRPr lang="en-SG" dirty="0"/>
          </a:p>
        </p:txBody>
      </p:sp>
      <p:pic>
        <p:nvPicPr>
          <p:cNvPr id="15" name="Picture 14">
            <a:extLst>
              <a:ext uri="{FF2B5EF4-FFF2-40B4-BE49-F238E27FC236}">
                <a16:creationId xmlns:a16="http://schemas.microsoft.com/office/drawing/2014/main" id="{AEC75C7D-5153-4805-B659-EACA9B8ADA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139" y="2614833"/>
            <a:ext cx="803261" cy="803261"/>
          </a:xfrm>
          <a:prstGeom prst="rect">
            <a:avLst/>
          </a:prstGeom>
        </p:spPr>
      </p:pic>
      <p:pic>
        <p:nvPicPr>
          <p:cNvPr id="17" name="Picture 16">
            <a:extLst>
              <a:ext uri="{FF2B5EF4-FFF2-40B4-BE49-F238E27FC236}">
                <a16:creationId xmlns:a16="http://schemas.microsoft.com/office/drawing/2014/main" id="{C3FAFC41-F10B-46AF-B08F-B2666165D9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139" y="3912747"/>
            <a:ext cx="803261" cy="803261"/>
          </a:xfrm>
          <a:prstGeom prst="rect">
            <a:avLst/>
          </a:prstGeom>
        </p:spPr>
      </p:pic>
      <p:sp>
        <p:nvSpPr>
          <p:cNvPr id="20" name="Rectangle 19">
            <a:extLst>
              <a:ext uri="{FF2B5EF4-FFF2-40B4-BE49-F238E27FC236}">
                <a16:creationId xmlns:a16="http://schemas.microsoft.com/office/drawing/2014/main" id="{72644541-3DAB-47F8-B3AB-26197D3A74C1}"/>
              </a:ext>
            </a:extLst>
          </p:cNvPr>
          <p:cNvSpPr/>
          <p:nvPr/>
        </p:nvSpPr>
        <p:spPr>
          <a:xfrm>
            <a:off x="1442720" y="2614833"/>
            <a:ext cx="4196080" cy="863378"/>
          </a:xfrm>
          <a:prstGeom prst="rect">
            <a:avLst/>
          </a:prstGeom>
        </p:spPr>
        <p:txBody>
          <a:bodyPr wrap="square">
            <a:spAutoFit/>
          </a:bodyPr>
          <a:lstStyle/>
          <a:p>
            <a:pPr marL="0" marR="0" lvl="0" indent="0" algn="l" defTabSz="366702" rtl="0" eaLnBrk="1" fontAlgn="auto" latinLnBrk="0" hangingPunct="0">
              <a:lnSpc>
                <a:spcPct val="107000"/>
              </a:lnSpc>
              <a:spcBef>
                <a:spcPts val="0"/>
              </a:spcBef>
              <a:spcAft>
                <a:spcPts val="0"/>
              </a:spcAft>
              <a:buClrTx/>
              <a:buSzTx/>
              <a:buFontTx/>
              <a:buNone/>
              <a:tabLst/>
              <a:defRPr/>
            </a:pPr>
            <a:r>
              <a:rPr kumimoji="0" lang="en-US" sz="1600" b="0" i="0" u="sng" strike="noStrike" kern="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sym typeface="Arial"/>
              </a:rPr>
              <a:t>Central tools</a:t>
            </a:r>
            <a:r>
              <a:rPr kumimoji="0" lang="en-US" sz="1600" b="0" i="0" u="none" strike="noStrike" kern="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sym typeface="Arial"/>
              </a:rPr>
              <a:t>: Ensure that Agencies will have access to data </a:t>
            </a:r>
            <a:r>
              <a:rPr kumimoji="0" lang="en-GB" sz="1600" b="0" i="0" u="none" strike="noStrike" kern="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sym typeface="Arial"/>
              </a:rPr>
              <a:t>privacy </a:t>
            </a:r>
            <a:r>
              <a:rPr kumimoji="0" lang="en-US" sz="1600" b="0" i="0" u="none" strike="noStrike" kern="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sym typeface="Arial"/>
              </a:rPr>
              <a:t>protection tools needed to protect their high risk data sets.</a:t>
            </a:r>
            <a:endParaRPr kumimoji="0" lang="en-SG" sz="2000" b="0" i="0" u="none" strike="noStrike" kern="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sym typeface="Arial"/>
            </a:endParaRPr>
          </a:p>
        </p:txBody>
      </p:sp>
      <p:sp>
        <p:nvSpPr>
          <p:cNvPr id="22" name="Rectangle 21">
            <a:extLst>
              <a:ext uri="{FF2B5EF4-FFF2-40B4-BE49-F238E27FC236}">
                <a16:creationId xmlns:a16="http://schemas.microsoft.com/office/drawing/2014/main" id="{C8ACEDA9-46E3-4D10-8827-7FB4C240331E}"/>
              </a:ext>
            </a:extLst>
          </p:cNvPr>
          <p:cNvSpPr/>
          <p:nvPr/>
        </p:nvSpPr>
        <p:spPr>
          <a:xfrm>
            <a:off x="5664735" y="2666903"/>
            <a:ext cx="2933816" cy="701089"/>
          </a:xfrm>
          <a:prstGeom prst="rect">
            <a:avLst/>
          </a:prstGeom>
        </p:spPr>
        <p:txBody>
          <a:bodyPr wrap="none">
            <a:spAutoFit/>
          </a:bodyPr>
          <a:lstStyle/>
          <a:p>
            <a:pPr marL="0" marR="0" lvl="1" indent="0" algn="ctr" defTabSz="366702" rtl="0" eaLnBrk="1" fontAlgn="auto" latinLnBrk="0" hangingPunct="0">
              <a:lnSpc>
                <a:spcPct val="107000"/>
              </a:lnSpc>
              <a:spcBef>
                <a:spcPts val="0"/>
              </a:spcBef>
              <a:spcAft>
                <a:spcPts val="0"/>
              </a:spcAft>
              <a:buClrTx/>
              <a:buSzTx/>
              <a:buFontTx/>
              <a:buNone/>
              <a:tabLst/>
              <a:defRPr/>
            </a:pPr>
            <a:r>
              <a:rPr kumimoji="0" lang="en-US" sz="2400" b="1" i="1" u="sng" strike="noStrike" kern="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sym typeface="Arial"/>
              </a:rPr>
              <a:t>3</a:t>
            </a:r>
            <a:r>
              <a:rPr kumimoji="0" lang="en-US" sz="1600" b="0" i="1" u="none" strike="noStrike" kern="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sym typeface="Arial"/>
              </a:rPr>
              <a:t> central tools by end FY24</a:t>
            </a:r>
          </a:p>
          <a:p>
            <a:pPr marL="0" marR="0" lvl="1" indent="0" algn="ctr" defTabSz="366702" rtl="0" eaLnBrk="1" fontAlgn="auto" latinLnBrk="0" hangingPunct="0">
              <a:lnSpc>
                <a:spcPct val="107000"/>
              </a:lnSpc>
              <a:spcBef>
                <a:spcPts val="0"/>
              </a:spcBef>
              <a:spcAft>
                <a:spcPts val="0"/>
              </a:spcAft>
              <a:buClrTx/>
              <a:buSzTx/>
              <a:buFontTx/>
              <a:buNone/>
              <a:tabLst/>
              <a:defRPr/>
            </a:pPr>
            <a:r>
              <a:rPr kumimoji="0" lang="en-SG" sz="1400" b="0" i="1" u="none" strike="noStrike" kern="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sym typeface="Arial"/>
              </a:rPr>
              <a:t>Interim: 1 central tool by end FY22</a:t>
            </a:r>
          </a:p>
        </p:txBody>
      </p:sp>
      <p:sp>
        <p:nvSpPr>
          <p:cNvPr id="24" name="Rectangle 23">
            <a:extLst>
              <a:ext uri="{FF2B5EF4-FFF2-40B4-BE49-F238E27FC236}">
                <a16:creationId xmlns:a16="http://schemas.microsoft.com/office/drawing/2014/main" id="{3D295516-D632-432F-8664-E98FF6302FB7}"/>
              </a:ext>
            </a:extLst>
          </p:cNvPr>
          <p:cNvSpPr/>
          <p:nvPr/>
        </p:nvSpPr>
        <p:spPr>
          <a:xfrm>
            <a:off x="1442720" y="1312740"/>
            <a:ext cx="4196080" cy="869725"/>
          </a:xfrm>
          <a:prstGeom prst="rect">
            <a:avLst/>
          </a:prstGeom>
        </p:spPr>
        <p:txBody>
          <a:bodyPr wrap="square">
            <a:spAutoFit/>
          </a:bodyPr>
          <a:lstStyle/>
          <a:p>
            <a:pPr marL="0" marR="0" lvl="0" indent="0" algn="l" defTabSz="366702" rtl="0" eaLnBrk="1" fontAlgn="auto" latinLnBrk="0" hangingPunct="0">
              <a:lnSpc>
                <a:spcPct val="107000"/>
              </a:lnSpc>
              <a:spcBef>
                <a:spcPts val="0"/>
              </a:spcBef>
              <a:spcAft>
                <a:spcPts val="0"/>
              </a:spcAft>
              <a:buClrTx/>
              <a:buSzTx/>
              <a:buFontTx/>
              <a:buNone/>
              <a:tabLst/>
              <a:defRPr/>
            </a:pPr>
            <a:r>
              <a:rPr kumimoji="0" lang="en-US" sz="1600" b="0" i="0" u="sng" strike="noStrike" kern="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sym typeface="Arial"/>
              </a:rPr>
              <a:t>Whitespace development</a:t>
            </a:r>
            <a:r>
              <a:rPr kumimoji="0" lang="en-US" sz="1600" b="0" i="0" u="none" strike="noStrike" kern="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sym typeface="Arial"/>
              </a:rPr>
              <a:t>: Ensure that Public Sector keeps abreast with the latest data </a:t>
            </a:r>
            <a:r>
              <a:rPr kumimoji="0" lang="en-GB" sz="1600" b="0" i="0" u="none" strike="noStrike" kern="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sym typeface="Arial"/>
              </a:rPr>
              <a:t>privacy </a:t>
            </a:r>
            <a:r>
              <a:rPr kumimoji="0" lang="en-US" sz="1600" b="0" i="0" u="none" strike="noStrike" kern="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sym typeface="Arial"/>
              </a:rPr>
              <a:t>protection technology.</a:t>
            </a:r>
            <a:endParaRPr kumimoji="0" lang="en-SG" sz="1600" b="0" i="0" u="none" strike="noStrike" kern="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sym typeface="Arial"/>
            </a:endParaRPr>
          </a:p>
        </p:txBody>
      </p:sp>
      <p:sp>
        <p:nvSpPr>
          <p:cNvPr id="25" name="Rectangle 24">
            <a:extLst>
              <a:ext uri="{FF2B5EF4-FFF2-40B4-BE49-F238E27FC236}">
                <a16:creationId xmlns:a16="http://schemas.microsoft.com/office/drawing/2014/main" id="{70281DA0-0BF1-402D-B758-476D8C2F945C}"/>
              </a:ext>
            </a:extLst>
          </p:cNvPr>
          <p:cNvSpPr/>
          <p:nvPr/>
        </p:nvSpPr>
        <p:spPr>
          <a:xfrm>
            <a:off x="5699877" y="1412264"/>
            <a:ext cx="3113168" cy="731611"/>
          </a:xfrm>
          <a:prstGeom prst="rect">
            <a:avLst/>
          </a:prstGeom>
        </p:spPr>
        <p:txBody>
          <a:bodyPr wrap="square">
            <a:spAutoFit/>
          </a:bodyPr>
          <a:lstStyle/>
          <a:p>
            <a:pPr marL="0" marR="0" lvl="1" indent="0" algn="ctr" defTabSz="366702" rtl="0" eaLnBrk="1" fontAlgn="auto" latinLnBrk="0" hangingPunct="0">
              <a:lnSpc>
                <a:spcPct val="107000"/>
              </a:lnSpc>
              <a:spcBef>
                <a:spcPts val="0"/>
              </a:spcBef>
              <a:spcAft>
                <a:spcPts val="0"/>
              </a:spcAft>
              <a:buClrTx/>
              <a:buSzTx/>
              <a:buFontTx/>
              <a:buNone/>
              <a:tabLst/>
              <a:defRPr/>
            </a:pPr>
            <a:r>
              <a:rPr kumimoji="0" lang="en-US" sz="2400" b="1" i="1" u="sng" strike="noStrike" kern="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sym typeface="Arial"/>
              </a:rPr>
              <a:t>4</a:t>
            </a:r>
            <a:r>
              <a:rPr kumimoji="0" lang="en-US" sz="1600" b="0" i="1" u="none" strike="noStrike" kern="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sym typeface="Arial"/>
              </a:rPr>
              <a:t> whitespace trials from FY21 - FY24 (1 trial per year)</a:t>
            </a:r>
            <a:endParaRPr kumimoji="0" lang="en-SG" sz="1600" b="0" i="1" u="none" strike="noStrike" kern="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sym typeface="Arial"/>
            </a:endParaRPr>
          </a:p>
        </p:txBody>
      </p:sp>
      <p:sp>
        <p:nvSpPr>
          <p:cNvPr id="26" name="Rectangle 25">
            <a:extLst>
              <a:ext uri="{FF2B5EF4-FFF2-40B4-BE49-F238E27FC236}">
                <a16:creationId xmlns:a16="http://schemas.microsoft.com/office/drawing/2014/main" id="{F478E1E7-7FF8-4007-8110-70BD90575098}"/>
              </a:ext>
            </a:extLst>
          </p:cNvPr>
          <p:cNvSpPr/>
          <p:nvPr/>
        </p:nvSpPr>
        <p:spPr>
          <a:xfrm>
            <a:off x="1442720" y="4014423"/>
            <a:ext cx="4149077" cy="599908"/>
          </a:xfrm>
          <a:prstGeom prst="rect">
            <a:avLst/>
          </a:prstGeom>
        </p:spPr>
        <p:txBody>
          <a:bodyPr wrap="square">
            <a:spAutoFit/>
          </a:bodyPr>
          <a:lstStyle/>
          <a:p>
            <a:pPr marL="0" marR="0" lvl="0" indent="0" algn="l" defTabSz="366702" rtl="0" eaLnBrk="1" fontAlgn="auto" latinLnBrk="0" hangingPunct="0">
              <a:lnSpc>
                <a:spcPct val="107000"/>
              </a:lnSpc>
              <a:spcBef>
                <a:spcPts val="0"/>
              </a:spcBef>
              <a:spcAft>
                <a:spcPts val="0"/>
              </a:spcAft>
              <a:buClrTx/>
              <a:buSzTx/>
              <a:buFontTx/>
              <a:buNone/>
              <a:tabLst/>
              <a:defRPr/>
            </a:pPr>
            <a:r>
              <a:rPr kumimoji="0" lang="en-US" sz="1600" b="0" i="0" u="sng" strike="noStrike" kern="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sym typeface="Arial"/>
              </a:rPr>
              <a:t>Agency Projects:</a:t>
            </a:r>
            <a:r>
              <a:rPr kumimoji="0" lang="en-US" sz="1600" b="0" i="0" u="none" strike="noStrike" kern="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sym typeface="Arial"/>
              </a:rPr>
              <a:t> Ensure that the new capabilities are transited to agencies. </a:t>
            </a:r>
            <a:endParaRPr kumimoji="0" lang="en-SG" sz="1600" b="0" i="0" u="none" strike="noStrike" kern="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sym typeface="Arial"/>
            </a:endParaRPr>
          </a:p>
        </p:txBody>
      </p:sp>
      <p:sp>
        <p:nvSpPr>
          <p:cNvPr id="27" name="Rectangle 26">
            <a:extLst>
              <a:ext uri="{FF2B5EF4-FFF2-40B4-BE49-F238E27FC236}">
                <a16:creationId xmlns:a16="http://schemas.microsoft.com/office/drawing/2014/main" id="{F150D339-A880-4640-85B1-7606B0B6F143}"/>
              </a:ext>
            </a:extLst>
          </p:cNvPr>
          <p:cNvSpPr/>
          <p:nvPr/>
        </p:nvSpPr>
        <p:spPr>
          <a:xfrm>
            <a:off x="5799172" y="3914578"/>
            <a:ext cx="2914580" cy="701089"/>
          </a:xfrm>
          <a:prstGeom prst="rect">
            <a:avLst/>
          </a:prstGeom>
        </p:spPr>
        <p:txBody>
          <a:bodyPr wrap="none">
            <a:spAutoFit/>
          </a:bodyPr>
          <a:lstStyle/>
          <a:p>
            <a:pPr marL="0" marR="0" lvl="1" indent="0" algn="ctr" defTabSz="366702" rtl="0" eaLnBrk="1" fontAlgn="auto" latinLnBrk="0" hangingPunct="0">
              <a:lnSpc>
                <a:spcPct val="107000"/>
              </a:lnSpc>
              <a:spcBef>
                <a:spcPts val="0"/>
              </a:spcBef>
              <a:spcAft>
                <a:spcPts val="0"/>
              </a:spcAft>
              <a:buClrTx/>
              <a:buSzTx/>
              <a:buFontTx/>
              <a:buNone/>
              <a:tabLst/>
              <a:defRPr/>
            </a:pPr>
            <a:r>
              <a:rPr kumimoji="0" lang="en-US" sz="2400" b="1" i="1" u="sng" strike="noStrike" kern="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sym typeface="Arial"/>
              </a:rPr>
              <a:t>2</a:t>
            </a:r>
            <a:r>
              <a:rPr kumimoji="0" lang="en-US" sz="1600" b="0" i="1" u="none" strike="noStrike" kern="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sym typeface="Arial"/>
              </a:rPr>
              <a:t> POC projects by end FY24</a:t>
            </a:r>
          </a:p>
          <a:p>
            <a:pPr marL="0" marR="0" lvl="1" indent="0" algn="ctr" defTabSz="366702" rtl="0" eaLnBrk="1" fontAlgn="auto" latinLnBrk="0" hangingPunct="0">
              <a:lnSpc>
                <a:spcPct val="107000"/>
              </a:lnSpc>
              <a:spcBef>
                <a:spcPts val="0"/>
              </a:spcBef>
              <a:spcAft>
                <a:spcPts val="0"/>
              </a:spcAft>
              <a:buClrTx/>
              <a:buSzTx/>
              <a:buFontTx/>
              <a:buNone/>
              <a:tabLst/>
              <a:defRPr/>
            </a:pPr>
            <a:r>
              <a:rPr kumimoji="0" lang="en-SG" sz="1400" b="0" i="1" u="none" strike="noStrike" kern="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sym typeface="Arial"/>
              </a:rPr>
              <a:t>Interim: 1 POC project by end FY22</a:t>
            </a:r>
          </a:p>
        </p:txBody>
      </p:sp>
      <p:pic>
        <p:nvPicPr>
          <p:cNvPr id="5" name="Picture 4">
            <a:extLst>
              <a:ext uri="{FF2B5EF4-FFF2-40B4-BE49-F238E27FC236}">
                <a16:creationId xmlns:a16="http://schemas.microsoft.com/office/drawing/2014/main" id="{94C154F1-32F3-49C0-A8C6-19F285A4DD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2139" y="1377037"/>
            <a:ext cx="803261" cy="803261"/>
          </a:xfrm>
          <a:prstGeom prst="rect">
            <a:avLst/>
          </a:prstGeom>
        </p:spPr>
      </p:pic>
      <p:pic>
        <p:nvPicPr>
          <p:cNvPr id="4" name="Picture 3">
            <a:extLst>
              <a:ext uri="{FF2B5EF4-FFF2-40B4-BE49-F238E27FC236}">
                <a16:creationId xmlns:a16="http://schemas.microsoft.com/office/drawing/2014/main" id="{5DE2F2AF-F06A-BC4E-BFC4-C693D519E847}"/>
              </a:ext>
            </a:extLst>
          </p:cNvPr>
          <p:cNvPicPr>
            <a:picLocks noChangeAspect="1"/>
          </p:cNvPicPr>
          <p:nvPr/>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768227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74300" y="793101"/>
            <a:ext cx="3879439" cy="3234875"/>
          </a:xfrm>
        </p:spPr>
        <p:txBody>
          <a:bodyPr/>
          <a:lstStyle/>
          <a:p>
            <a:pPr>
              <a:lnSpc>
                <a:spcPct val="100000"/>
              </a:lnSpc>
              <a:spcBef>
                <a:spcPts val="2400"/>
              </a:spcBef>
            </a:pPr>
            <a:r>
              <a:rPr lang="en-US" dirty="0"/>
              <a:t>Agenda</a:t>
            </a:r>
          </a:p>
          <a:p>
            <a:pPr marL="514350" indent="-514350">
              <a:buAutoNum type="arabicPeriod"/>
            </a:pPr>
            <a:r>
              <a:rPr lang="en-SG" sz="2000" b="0" dirty="0"/>
              <a:t>Background</a:t>
            </a:r>
          </a:p>
          <a:p>
            <a:pPr marL="514350" indent="-514350">
              <a:buAutoNum type="arabicPeriod"/>
            </a:pPr>
            <a:r>
              <a:rPr lang="en-SG" sz="2000" b="0" dirty="0"/>
              <a:t>Setting Up</a:t>
            </a:r>
          </a:p>
          <a:p>
            <a:pPr marL="514350" indent="-514350">
              <a:buAutoNum type="arabicPeriod"/>
            </a:pPr>
            <a:r>
              <a:rPr lang="en-SG" sz="2000" b="0" dirty="0"/>
              <a:t>Privacy Techniques</a:t>
            </a:r>
          </a:p>
          <a:p>
            <a:pPr marL="514350" indent="-514350">
              <a:buAutoNum type="arabicPeriod"/>
            </a:pPr>
            <a:r>
              <a:rPr lang="en-SG" sz="2000" b="0" dirty="0"/>
              <a:t>Conclusion</a:t>
            </a:r>
          </a:p>
          <a:p>
            <a:pPr marL="514350" indent="-514350">
              <a:buAutoNum type="arabicPeriod"/>
            </a:pPr>
            <a:r>
              <a:rPr lang="en-SG" sz="2000" b="0" dirty="0"/>
              <a:t>Feedback</a:t>
            </a:r>
          </a:p>
        </p:txBody>
      </p:sp>
      <p:pic>
        <p:nvPicPr>
          <p:cNvPr id="4" name="Picture 2" descr="DSAID GovTech – Medium">
            <a:extLst>
              <a:ext uri="{FF2B5EF4-FFF2-40B4-BE49-F238E27FC236}">
                <a16:creationId xmlns:a16="http://schemas.microsoft.com/office/drawing/2014/main" id="{4A47740D-740C-3749-9C2D-62305B6677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051" b="26154"/>
          <a:stretch/>
        </p:blipFill>
        <p:spPr bwMode="auto">
          <a:xfrm>
            <a:off x="731904" y="3840198"/>
            <a:ext cx="1117917" cy="534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884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78E568A-C681-4668-9D3B-BAA1A5CAD9B2}"/>
              </a:ext>
            </a:extLst>
          </p:cNvPr>
          <p:cNvSpPr>
            <a:spLocks noGrp="1"/>
          </p:cNvSpPr>
          <p:nvPr>
            <p:ph type="title"/>
          </p:nvPr>
        </p:nvSpPr>
        <p:spPr/>
        <p:txBody>
          <a:bodyPr/>
          <a:lstStyle/>
          <a:p>
            <a:r>
              <a:rPr lang="en-US" dirty="0"/>
              <a:t>Background</a:t>
            </a:r>
            <a:endParaRPr lang="en-SG" dirty="0"/>
          </a:p>
        </p:txBody>
      </p:sp>
      <p:sp>
        <p:nvSpPr>
          <p:cNvPr id="5" name="TextBox 4">
            <a:extLst>
              <a:ext uri="{FF2B5EF4-FFF2-40B4-BE49-F238E27FC236}">
                <a16:creationId xmlns:a16="http://schemas.microsoft.com/office/drawing/2014/main" id="{88E8808C-2A6C-404A-84DC-42D1428709A8}"/>
              </a:ext>
            </a:extLst>
          </p:cNvPr>
          <p:cNvSpPr txBox="1"/>
          <p:nvPr/>
        </p:nvSpPr>
        <p:spPr>
          <a:xfrm>
            <a:off x="214604" y="1343610"/>
            <a:ext cx="8705461" cy="2862322"/>
          </a:xfrm>
          <a:prstGeom prst="rect">
            <a:avLst/>
          </a:prstGeom>
          <a:noFill/>
        </p:spPr>
        <p:txBody>
          <a:bodyPr wrap="square" rtlCol="0">
            <a:spAutoFit/>
          </a:bodyPr>
          <a:lstStyle/>
          <a:p>
            <a:pPr marL="342900" indent="-342900" algn="l">
              <a:buFont typeface="Arial" panose="020B0604020202020204" pitchFamily="34" charset="0"/>
              <a:buChar char="•"/>
            </a:pPr>
            <a:r>
              <a:rPr lang="en-SG" sz="2000" dirty="0"/>
              <a:t>This workshop is designed to provide participants a basic </a:t>
            </a:r>
            <a:r>
              <a:rPr lang="en-SG" sz="2000" b="1" dirty="0"/>
              <a:t>overview</a:t>
            </a:r>
            <a:r>
              <a:rPr lang="en-SG" sz="2000" dirty="0"/>
              <a:t> and </a:t>
            </a:r>
            <a:r>
              <a:rPr lang="en-SG" sz="2000" b="1" dirty="0"/>
              <a:t>understanding</a:t>
            </a:r>
            <a:r>
              <a:rPr lang="en-SG" sz="2000" dirty="0"/>
              <a:t> of </a:t>
            </a:r>
            <a:r>
              <a:rPr lang="en-SG" sz="2000" b="1" dirty="0"/>
              <a:t>data privacy concepts and techniques</a:t>
            </a:r>
            <a:r>
              <a:rPr lang="en-SG" sz="2000" dirty="0"/>
              <a:t>, especially from a government agency context.</a:t>
            </a:r>
          </a:p>
          <a:p>
            <a:pPr algn="l"/>
            <a:endParaRPr lang="en-SG" sz="2000" dirty="0"/>
          </a:p>
          <a:p>
            <a:pPr marL="342900" indent="-342900" algn="l">
              <a:buFont typeface="Arial" panose="020B0604020202020204" pitchFamily="34" charset="0"/>
              <a:buChar char="•"/>
            </a:pPr>
            <a:r>
              <a:rPr lang="en-SG" sz="2000" dirty="0"/>
              <a:t>In the workshop, there will be </a:t>
            </a:r>
            <a:r>
              <a:rPr lang="en-SG" sz="2000" b="1" dirty="0"/>
              <a:t>hands on python coding </a:t>
            </a:r>
            <a:r>
              <a:rPr lang="en-SG" sz="2000" dirty="0"/>
              <a:t>to familiarize participants with the available tools and resources of data privacy.</a:t>
            </a:r>
          </a:p>
          <a:p>
            <a:pPr algn="l"/>
            <a:endParaRPr lang="en-SG" sz="2000" dirty="0"/>
          </a:p>
          <a:p>
            <a:pPr marL="342900" indent="-342900" algn="l">
              <a:buFont typeface="Arial" panose="020B0604020202020204" pitchFamily="34" charset="0"/>
              <a:buChar char="•"/>
            </a:pPr>
            <a:r>
              <a:rPr lang="en-SG" sz="2000" dirty="0"/>
              <a:t>Participants are assumed to have </a:t>
            </a:r>
            <a:r>
              <a:rPr lang="en-SG" sz="2000" b="1" dirty="0"/>
              <a:t>some knowledge on basic python programming</a:t>
            </a:r>
            <a:r>
              <a:rPr lang="en-SG" sz="2000" dirty="0"/>
              <a:t> and have </a:t>
            </a:r>
            <a:r>
              <a:rPr lang="en-SG" sz="2000" b="1" dirty="0"/>
              <a:t>some experience working with data</a:t>
            </a:r>
            <a:r>
              <a:rPr lang="en-SG" sz="2000" dirty="0"/>
              <a:t>.</a:t>
            </a:r>
          </a:p>
        </p:txBody>
      </p:sp>
    </p:spTree>
    <p:extLst>
      <p:ext uri="{BB962C8B-B14F-4D97-AF65-F5344CB8AC3E}">
        <p14:creationId xmlns:p14="http://schemas.microsoft.com/office/powerpoint/2010/main" val="1639483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AA8C8A-AFA4-45B8-A8F7-EEA71E06239F}"/>
              </a:ext>
            </a:extLst>
          </p:cNvPr>
          <p:cNvSpPr>
            <a:spLocks noGrp="1"/>
          </p:cNvSpPr>
          <p:nvPr>
            <p:ph type="sldNum" sz="quarter" idx="4"/>
          </p:nvPr>
        </p:nvSpPr>
        <p:spPr/>
        <p:txBody>
          <a:bodyPr/>
          <a:lstStyle/>
          <a:p>
            <a:pPr marL="0" marR="0" lvl="0" indent="0" algn="ctr" defTabSz="366702" rtl="0" eaLnBrk="1" fontAlgn="auto" latinLnBrk="0" hangingPunct="0">
              <a:lnSpc>
                <a:spcPct val="100000"/>
              </a:lnSpc>
              <a:spcBef>
                <a:spcPts val="0"/>
              </a:spcBef>
              <a:spcAft>
                <a:spcPts val="0"/>
              </a:spcAft>
              <a:buClrTx/>
              <a:buSzTx/>
              <a:buFontTx/>
              <a:buNone/>
              <a:tabLst/>
              <a:defRPr/>
            </a:pPr>
            <a:fld id="{86CB4B4D-7CA3-9044-876B-883B54F8677D}" type="slidenum">
              <a:rPr kumimoji="0" lang="uk-UA" sz="700" b="0" i="0" u="none" strike="noStrike" kern="0" cap="none" spc="0" normalizeH="0" baseline="0" noProof="0" smtClean="0">
                <a:ln>
                  <a:noFill/>
                </a:ln>
                <a:solidFill>
                  <a:prstClr val="white">
                    <a:lumMod val="65000"/>
                  </a:prstClr>
                </a:solidFill>
                <a:effectLst/>
                <a:uLnTx/>
                <a:uFillTx/>
                <a:latin typeface="Segoe UI" panose="020B0502040204020203" pitchFamily="34" charset="0"/>
                <a:cs typeface="Segoe UI" panose="020B0502040204020203" pitchFamily="34" charset="0"/>
                <a:sym typeface="Lucida Sans"/>
              </a:rPr>
              <a:pPr marL="0" marR="0" lvl="0" indent="0" algn="ctr" defTabSz="366702" rtl="0" eaLnBrk="1" fontAlgn="auto" latinLnBrk="0" hangingPunct="0">
                <a:lnSpc>
                  <a:spcPct val="100000"/>
                </a:lnSpc>
                <a:spcBef>
                  <a:spcPts val="0"/>
                </a:spcBef>
                <a:spcAft>
                  <a:spcPts val="0"/>
                </a:spcAft>
                <a:buClrTx/>
                <a:buSzTx/>
                <a:buFontTx/>
                <a:buNone/>
                <a:tabLst/>
                <a:defRPr/>
              </a:pPr>
              <a:t>4</a:t>
            </a:fld>
            <a:endParaRPr kumimoji="0" lang="uk-UA" sz="700" b="0" i="0" u="none" strike="noStrike" kern="0" cap="none" spc="0" normalizeH="0" baseline="0" noProof="0" dirty="0">
              <a:ln>
                <a:noFill/>
              </a:ln>
              <a:solidFill>
                <a:prstClr val="white">
                  <a:lumMod val="65000"/>
                </a:prstClr>
              </a:solidFill>
              <a:effectLst/>
              <a:uLnTx/>
              <a:uFillTx/>
              <a:latin typeface="Segoe UI" panose="020B0502040204020203" pitchFamily="34" charset="0"/>
              <a:cs typeface="Segoe UI" panose="020B0502040204020203" pitchFamily="34" charset="0"/>
              <a:sym typeface="Lucida Sans"/>
            </a:endParaRPr>
          </a:p>
        </p:txBody>
      </p:sp>
      <p:sp>
        <p:nvSpPr>
          <p:cNvPr id="3" name="Footer Placeholder 2">
            <a:extLst>
              <a:ext uri="{FF2B5EF4-FFF2-40B4-BE49-F238E27FC236}">
                <a16:creationId xmlns:a16="http://schemas.microsoft.com/office/drawing/2014/main" id="{F1960946-2B84-4EE2-9623-115687301033}"/>
              </a:ext>
            </a:extLst>
          </p:cNvPr>
          <p:cNvSpPr>
            <a:spLocks noGrp="1"/>
          </p:cNvSpPr>
          <p:nvPr>
            <p:ph type="ftr" sz="quarter" idx="3"/>
          </p:nvPr>
        </p:nvSpPr>
        <p:spPr/>
        <p:txBody>
          <a:bodyPr/>
          <a:lstStyle/>
          <a:p>
            <a:pPr marL="0" marR="0" lvl="0" indent="0" algn="l" defTabSz="366702" rtl="0" eaLnBrk="1" fontAlgn="auto" latinLnBrk="0" hangingPunct="0">
              <a:lnSpc>
                <a:spcPct val="100000"/>
              </a:lnSpc>
              <a:spcBef>
                <a:spcPts val="0"/>
              </a:spcBef>
              <a:spcAft>
                <a:spcPts val="0"/>
              </a:spcAft>
              <a:buClrTx/>
              <a:buSzTx/>
              <a:buFontTx/>
              <a:buNone/>
              <a:tabLst/>
              <a:defRPr/>
            </a:pPr>
            <a:r>
              <a:rPr kumimoji="0" lang="en-SG" sz="700" b="0" i="0" u="none" strike="noStrike" kern="0" cap="none" spc="0" normalizeH="0" baseline="0" noProof="0">
                <a:ln>
                  <a:noFill/>
                </a:ln>
                <a:solidFill>
                  <a:prstClr val="white">
                    <a:lumMod val="75000"/>
                  </a:prstClr>
                </a:solidFill>
                <a:effectLst/>
                <a:uLnTx/>
                <a:uFillTx/>
                <a:latin typeface="Segoe UI" panose="020B0502040204020203" pitchFamily="34" charset="0"/>
                <a:ea typeface="+mn-ea"/>
                <a:cs typeface="Segoe UI" panose="020B0502040204020203" pitchFamily="34" charset="0"/>
                <a:sym typeface="Arial"/>
              </a:rPr>
              <a:t>RESTRICTED</a:t>
            </a:r>
            <a:endParaRPr kumimoji="0" lang="en-SG" sz="700" b="0" i="0" u="none" strike="noStrike" kern="0" cap="none" spc="0" normalizeH="0" baseline="0" noProof="0" dirty="0">
              <a:ln>
                <a:noFill/>
              </a:ln>
              <a:solidFill>
                <a:prstClr val="white">
                  <a:lumMod val="75000"/>
                </a:prstClr>
              </a:solidFill>
              <a:effectLst/>
              <a:uLnTx/>
              <a:uFillTx/>
              <a:latin typeface="Segoe UI" panose="020B0502040204020203" pitchFamily="34" charset="0"/>
              <a:ea typeface="+mn-ea"/>
              <a:cs typeface="Segoe UI" panose="020B0502040204020203" pitchFamily="34" charset="0"/>
              <a:sym typeface="Arial"/>
            </a:endParaRPr>
          </a:p>
        </p:txBody>
      </p:sp>
      <p:sp>
        <p:nvSpPr>
          <p:cNvPr id="6" name="Title 5">
            <a:extLst>
              <a:ext uri="{FF2B5EF4-FFF2-40B4-BE49-F238E27FC236}">
                <a16:creationId xmlns:a16="http://schemas.microsoft.com/office/drawing/2014/main" id="{077FAFB3-DA9F-49A1-9833-40DCB39310CE}"/>
              </a:ext>
            </a:extLst>
          </p:cNvPr>
          <p:cNvSpPr>
            <a:spLocks noGrp="1"/>
          </p:cNvSpPr>
          <p:nvPr>
            <p:ph type="title"/>
          </p:nvPr>
        </p:nvSpPr>
        <p:spPr>
          <a:xfrm>
            <a:off x="452966" y="0"/>
            <a:ext cx="8189282" cy="1127394"/>
          </a:xfrm>
        </p:spPr>
        <p:txBody>
          <a:bodyPr/>
          <a:lstStyle/>
          <a:p>
            <a:r>
              <a:rPr lang="en-US" dirty="0"/>
              <a:t>Background</a:t>
            </a:r>
            <a:endParaRPr lang="en-SG" dirty="0"/>
          </a:p>
        </p:txBody>
      </p:sp>
      <p:sp>
        <p:nvSpPr>
          <p:cNvPr id="19" name="Rectangle: Folded Corner 18">
            <a:extLst>
              <a:ext uri="{FF2B5EF4-FFF2-40B4-BE49-F238E27FC236}">
                <a16:creationId xmlns:a16="http://schemas.microsoft.com/office/drawing/2014/main" id="{B6A51AD9-34E9-4519-973B-789FA0E4653E}"/>
              </a:ext>
            </a:extLst>
          </p:cNvPr>
          <p:cNvSpPr/>
          <p:nvPr/>
        </p:nvSpPr>
        <p:spPr>
          <a:xfrm>
            <a:off x="1050876" y="3281246"/>
            <a:ext cx="3060000" cy="1728000"/>
          </a:xfrm>
          <a:prstGeom prst="foldedCorner">
            <a:avLst/>
          </a:prstGeom>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4">
              <a:hueOff val="-230225"/>
              <a:satOff val="33565"/>
              <a:lumOff val="33203"/>
              <a:alphaOff val="0"/>
            </a:schemeClr>
          </a:fillRef>
          <a:effectRef idx="0">
            <a:schemeClr val="accent4">
              <a:hueOff val="-230225"/>
              <a:satOff val="33565"/>
              <a:lumOff val="33203"/>
              <a:alphaOff val="0"/>
            </a:schemeClr>
          </a:effectRef>
          <a:fontRef idx="minor">
            <a:schemeClr val="lt1"/>
          </a:fontRef>
        </p:style>
        <p:txBody>
          <a:bodyPr anchor="ctr"/>
          <a:lstStyle/>
          <a:p>
            <a:pPr marL="0" marR="0" lvl="0" indent="0" algn="ctr" defTabSz="755650" rtl="0" eaLnBrk="1" fontAlgn="auto" latinLnBrk="0" hangingPunct="0">
              <a:lnSpc>
                <a:spcPct val="100000"/>
              </a:lnSpc>
              <a:spcBef>
                <a:spcPct val="0"/>
              </a:spcBef>
              <a:spcAft>
                <a:spcPts val="60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Segoe UI"/>
              <a:ea typeface="+mn-ea"/>
              <a:cs typeface="+mn-cs"/>
              <a:sym typeface="Arial"/>
            </a:endParaRPr>
          </a:p>
          <a:p>
            <a:pPr marL="0" marR="0" lvl="0" indent="0" algn="ctr" defTabSz="755650" rtl="0" eaLnBrk="1" fontAlgn="auto" latinLnBrk="0" hangingPunct="0">
              <a:lnSpc>
                <a:spcPct val="100000"/>
              </a:lnSpc>
              <a:spcBef>
                <a:spcPct val="0"/>
              </a:spcBef>
              <a:spcAft>
                <a:spcPts val="60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sym typeface="Arial"/>
              </a:rPr>
              <a:t>Field Level Encryption</a:t>
            </a:r>
          </a:p>
          <a:p>
            <a:pPr lvl="0" defTabSz="755650">
              <a:spcBef>
                <a:spcPct val="0"/>
              </a:spcBef>
              <a:spcAft>
                <a:spcPts val="600"/>
              </a:spcAft>
              <a:defRPr/>
            </a:pPr>
            <a:r>
              <a:rPr lang="en-US" sz="1600" i="1" kern="1200" dirty="0">
                <a:solidFill>
                  <a:prstClr val="white"/>
                </a:solidFill>
              </a:rPr>
              <a:t>---</a:t>
            </a:r>
            <a:endParaRPr kumimoji="0" lang="en-SG" sz="1600" b="0" i="1" u="none" strike="noStrike" kern="0" cap="none" spc="0" normalizeH="0" baseline="0" noProof="0" dirty="0">
              <a:ln>
                <a:noFill/>
              </a:ln>
              <a:solidFill>
                <a:prstClr val="white"/>
              </a:solidFill>
              <a:effectLst/>
              <a:uLnTx/>
              <a:uFillTx/>
              <a:latin typeface="Segoe UI"/>
              <a:ea typeface="+mn-ea"/>
              <a:cs typeface="+mn-cs"/>
              <a:sym typeface="Arial"/>
            </a:endParaRPr>
          </a:p>
        </p:txBody>
      </p:sp>
      <p:sp>
        <p:nvSpPr>
          <p:cNvPr id="17" name="Rectangle: Folded Corner 16">
            <a:extLst>
              <a:ext uri="{FF2B5EF4-FFF2-40B4-BE49-F238E27FC236}">
                <a16:creationId xmlns:a16="http://schemas.microsoft.com/office/drawing/2014/main" id="{58EDD228-4F31-4BD4-AF05-A97B07CBBC62}"/>
              </a:ext>
            </a:extLst>
          </p:cNvPr>
          <p:cNvSpPr/>
          <p:nvPr/>
        </p:nvSpPr>
        <p:spPr>
          <a:xfrm>
            <a:off x="5524202" y="3251039"/>
            <a:ext cx="3060000" cy="1728000"/>
          </a:xfrm>
          <a:prstGeom prst="foldedCorner">
            <a:avLst/>
          </a:prstGeom>
          <a:solidFill>
            <a:schemeClr val="accent4">
              <a:lumMod val="60000"/>
              <a:lumOff val="40000"/>
            </a:schemeClr>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4">
              <a:hueOff val="-345337"/>
              <a:satOff val="50347"/>
              <a:lumOff val="49804"/>
              <a:alphaOff val="0"/>
            </a:schemeClr>
          </a:fillRef>
          <a:effectRef idx="0">
            <a:schemeClr val="accent4">
              <a:hueOff val="-345337"/>
              <a:satOff val="50347"/>
              <a:lumOff val="49804"/>
              <a:alphaOff val="0"/>
            </a:schemeClr>
          </a:effectRef>
          <a:fontRef idx="minor">
            <a:schemeClr val="lt1"/>
          </a:fontRef>
        </p:style>
        <p:txBody>
          <a:bodyPr anchor="ctr"/>
          <a:lstStyle/>
          <a:p>
            <a:pPr marL="0" marR="0" lvl="0" indent="0" algn="ctr" defTabSz="755650" rtl="0" eaLnBrk="1" fontAlgn="auto" latinLnBrk="0" hangingPunct="0">
              <a:lnSpc>
                <a:spcPct val="90000"/>
              </a:lnSpc>
              <a:spcBef>
                <a:spcPts val="600"/>
              </a:spcBef>
              <a:spcAft>
                <a:spcPct val="3500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Segoe UI"/>
              <a:ea typeface="+mn-ea"/>
              <a:cs typeface="+mn-cs"/>
              <a:sym typeface="Arial"/>
            </a:endParaRPr>
          </a:p>
          <a:p>
            <a:pPr marL="0" marR="0" lvl="0" indent="0" algn="ctr" defTabSz="755650" rtl="0" eaLnBrk="1" fontAlgn="auto" latinLnBrk="0" hangingPunct="0">
              <a:lnSpc>
                <a:spcPct val="90000"/>
              </a:lnSpc>
              <a:spcBef>
                <a:spcPts val="600"/>
              </a:spcBef>
              <a:spcAft>
                <a:spcPct val="3500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egoe UI"/>
                <a:ea typeface="+mn-ea"/>
                <a:cs typeface="+mn-cs"/>
                <a:sym typeface="Arial"/>
              </a:rPr>
              <a:t>Generating Synthetic Data</a:t>
            </a:r>
          </a:p>
          <a:p>
            <a:pPr marL="0" marR="0" lvl="0" indent="0" algn="ctr" defTabSz="755650" rtl="0" eaLnBrk="1" fontAlgn="auto" latinLnBrk="0" hangingPunct="0">
              <a:lnSpc>
                <a:spcPct val="90000"/>
              </a:lnSpc>
              <a:spcBef>
                <a:spcPct val="0"/>
              </a:spcBef>
              <a:spcAft>
                <a:spcPct val="35000"/>
              </a:spcAft>
              <a:buClrTx/>
              <a:buSzTx/>
              <a:buFontTx/>
              <a:buNone/>
              <a:tabLst/>
              <a:defRPr/>
            </a:pPr>
            <a:r>
              <a:rPr lang="en-US" sz="1600" i="1" kern="1200" dirty="0">
                <a:solidFill>
                  <a:prstClr val="white"/>
                </a:solidFill>
                <a:latin typeface="Segoe UI"/>
              </a:rPr>
              <a:t>---</a:t>
            </a:r>
            <a:r>
              <a:rPr kumimoji="0" lang="en-US" sz="1600" b="0" i="1" u="none" strike="noStrike" kern="1200" cap="none" spc="0" normalizeH="0" baseline="0" noProof="0" dirty="0">
                <a:ln>
                  <a:noFill/>
                </a:ln>
                <a:solidFill>
                  <a:prstClr val="white"/>
                </a:solidFill>
                <a:effectLst/>
                <a:uLnTx/>
                <a:uFillTx/>
                <a:latin typeface="Segoe UI"/>
                <a:ea typeface="+mn-ea"/>
                <a:cs typeface="+mn-cs"/>
                <a:sym typeface="Arial"/>
              </a:rPr>
              <a:t> </a:t>
            </a:r>
            <a:endParaRPr kumimoji="0" lang="en-SG" sz="1600" b="0" i="1" u="none" strike="noStrike" kern="1200" cap="none" spc="0" normalizeH="0" baseline="0" noProof="0" dirty="0">
              <a:ln>
                <a:noFill/>
              </a:ln>
              <a:solidFill>
                <a:prstClr val="white"/>
              </a:solidFill>
              <a:effectLst/>
              <a:uLnTx/>
              <a:uFillTx/>
              <a:latin typeface="Segoe UI"/>
              <a:ea typeface="+mn-ea"/>
              <a:cs typeface="+mn-cs"/>
              <a:sym typeface="Arial"/>
            </a:endParaRPr>
          </a:p>
        </p:txBody>
      </p:sp>
      <p:sp>
        <p:nvSpPr>
          <p:cNvPr id="27" name="Oval 26">
            <a:extLst>
              <a:ext uri="{FF2B5EF4-FFF2-40B4-BE49-F238E27FC236}">
                <a16:creationId xmlns:a16="http://schemas.microsoft.com/office/drawing/2014/main" id="{6E26B9E5-E002-41BA-8706-E3A788D0F774}"/>
              </a:ext>
            </a:extLst>
          </p:cNvPr>
          <p:cNvSpPr/>
          <p:nvPr/>
        </p:nvSpPr>
        <p:spPr>
          <a:xfrm>
            <a:off x="932532" y="3227570"/>
            <a:ext cx="368300" cy="368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66702"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a:ea typeface="+mn-ea"/>
                <a:cs typeface="+mn-cs"/>
                <a:sym typeface="Arial"/>
              </a:rPr>
              <a:t>3</a:t>
            </a:r>
            <a:endParaRPr kumimoji="0" lang="en-SG" sz="2400" b="0" i="0" u="none" strike="noStrike" kern="0" cap="none" spc="0" normalizeH="0" baseline="0" noProof="0" dirty="0">
              <a:ln>
                <a:noFill/>
              </a:ln>
              <a:solidFill>
                <a:prstClr val="black"/>
              </a:solidFill>
              <a:effectLst/>
              <a:uLnTx/>
              <a:uFillTx/>
              <a:latin typeface="Segoe UI"/>
              <a:ea typeface="+mn-ea"/>
              <a:cs typeface="+mn-cs"/>
              <a:sym typeface="Arial"/>
            </a:endParaRPr>
          </a:p>
        </p:txBody>
      </p:sp>
      <p:sp>
        <p:nvSpPr>
          <p:cNvPr id="28" name="Oval 27">
            <a:extLst>
              <a:ext uri="{FF2B5EF4-FFF2-40B4-BE49-F238E27FC236}">
                <a16:creationId xmlns:a16="http://schemas.microsoft.com/office/drawing/2014/main" id="{BEE73665-F88F-4854-B2D5-58482665DF6F}"/>
              </a:ext>
            </a:extLst>
          </p:cNvPr>
          <p:cNvSpPr/>
          <p:nvPr/>
        </p:nvSpPr>
        <p:spPr>
          <a:xfrm>
            <a:off x="5340052" y="3154639"/>
            <a:ext cx="368300" cy="368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66702"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a:ea typeface="+mn-ea"/>
                <a:cs typeface="+mn-cs"/>
                <a:sym typeface="Arial"/>
              </a:rPr>
              <a:t>4</a:t>
            </a:r>
            <a:endParaRPr kumimoji="0" lang="en-SG" sz="2400" b="0" i="0" u="none" strike="noStrike" kern="0" cap="none" spc="0" normalizeH="0" baseline="0" noProof="0" dirty="0">
              <a:ln>
                <a:noFill/>
              </a:ln>
              <a:solidFill>
                <a:prstClr val="black"/>
              </a:solidFill>
              <a:effectLst/>
              <a:uLnTx/>
              <a:uFillTx/>
              <a:latin typeface="Segoe UI"/>
              <a:ea typeface="+mn-ea"/>
              <a:cs typeface="+mn-cs"/>
              <a:sym typeface="Arial"/>
            </a:endParaRPr>
          </a:p>
        </p:txBody>
      </p:sp>
      <p:sp>
        <p:nvSpPr>
          <p:cNvPr id="33" name="Rectangle: Folded Corner 32">
            <a:extLst>
              <a:ext uri="{FF2B5EF4-FFF2-40B4-BE49-F238E27FC236}">
                <a16:creationId xmlns:a16="http://schemas.microsoft.com/office/drawing/2014/main" id="{AFCC8B2C-F34A-43F6-9C46-9F975FB05A7C}"/>
              </a:ext>
            </a:extLst>
          </p:cNvPr>
          <p:cNvSpPr/>
          <p:nvPr/>
        </p:nvSpPr>
        <p:spPr>
          <a:xfrm>
            <a:off x="5524202" y="1286895"/>
            <a:ext cx="3060000" cy="1728000"/>
          </a:xfrm>
          <a:prstGeom prst="foldedCorner">
            <a:avLst/>
          </a:prstGeom>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4">
              <a:hueOff val="-115112"/>
              <a:satOff val="16782"/>
              <a:lumOff val="16601"/>
              <a:alphaOff val="0"/>
            </a:schemeClr>
          </a:fillRef>
          <a:effectRef idx="0">
            <a:schemeClr val="accent4">
              <a:hueOff val="-115112"/>
              <a:satOff val="16782"/>
              <a:lumOff val="16601"/>
              <a:alphaOff val="0"/>
            </a:schemeClr>
          </a:effectRef>
          <a:fontRef idx="minor">
            <a:schemeClr val="lt1"/>
          </a:fontRef>
        </p:style>
        <p:txBody>
          <a:bodyPr anchor="ctr"/>
          <a:lstStyle/>
          <a:p>
            <a:pPr marL="0" marR="0" lvl="0" indent="0" algn="ctr" defTabSz="755650" rtl="0" eaLnBrk="1" fontAlgn="auto" latinLnBrk="0" hangingPunct="0">
              <a:lnSpc>
                <a:spcPct val="100000"/>
              </a:lnSpc>
              <a:spcBef>
                <a:spcPct val="0"/>
              </a:spcBef>
              <a:spcAft>
                <a:spcPts val="60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sym typeface="Arial"/>
            </a:endParaRPr>
          </a:p>
          <a:p>
            <a:pPr marL="0" marR="0" lvl="0" indent="0" algn="ctr" defTabSz="755650" rtl="0" eaLnBrk="1" fontAlgn="auto" latinLnBrk="0" hangingPunct="0">
              <a:lnSpc>
                <a:spcPct val="100000"/>
              </a:lnSpc>
              <a:spcBef>
                <a:spcPct val="0"/>
              </a:spcBef>
              <a:spcAft>
                <a:spcPts val="600"/>
              </a:spcAft>
              <a:buClrTx/>
              <a:buSzTx/>
              <a:buFontTx/>
              <a:buNone/>
              <a:tabLst/>
              <a:defRPr/>
            </a:pPr>
            <a:r>
              <a:rPr lang="en-US" sz="1800" b="1" kern="1200" dirty="0">
                <a:solidFill>
                  <a:prstClr val="white"/>
                </a:solidFill>
                <a:latin typeface="Segoe UI"/>
              </a:rPr>
              <a:t>Tokenization</a:t>
            </a:r>
            <a:endParaRPr kumimoji="0" lang="en-US" sz="1800" b="1" i="0" u="none" strike="noStrike" kern="1200" cap="none" spc="0" normalizeH="0" baseline="0" noProof="0" dirty="0">
              <a:ln>
                <a:noFill/>
              </a:ln>
              <a:solidFill>
                <a:prstClr val="white"/>
              </a:solidFill>
              <a:effectLst/>
              <a:uLnTx/>
              <a:uFillTx/>
              <a:latin typeface="Segoe UI"/>
              <a:ea typeface="+mn-ea"/>
              <a:cs typeface="+mn-cs"/>
              <a:sym typeface="Arial"/>
            </a:endParaRPr>
          </a:p>
          <a:p>
            <a:pPr lvl="0" defTabSz="755650">
              <a:spcBef>
                <a:spcPct val="0"/>
              </a:spcBef>
              <a:spcAft>
                <a:spcPts val="600"/>
              </a:spcAft>
              <a:defRPr/>
            </a:pPr>
            <a:r>
              <a:rPr lang="en-US" sz="1600" i="1" kern="1200" dirty="0">
                <a:solidFill>
                  <a:prstClr val="white"/>
                </a:solidFill>
              </a:rPr>
              <a:t>---</a:t>
            </a:r>
            <a:r>
              <a:rPr kumimoji="0" lang="en-US" sz="1600" b="0" i="1" u="none" strike="noStrike" kern="1200" cap="none" spc="0" normalizeH="0" baseline="0" noProof="0" dirty="0">
                <a:ln>
                  <a:noFill/>
                </a:ln>
                <a:solidFill>
                  <a:prstClr val="white"/>
                </a:solidFill>
                <a:effectLst/>
                <a:uLnTx/>
                <a:uFillTx/>
                <a:latin typeface="Segoe UI"/>
                <a:ea typeface="+mn-ea"/>
                <a:cs typeface="+mn-cs"/>
                <a:sym typeface="Arial"/>
              </a:rPr>
              <a:t> </a:t>
            </a:r>
            <a:endParaRPr kumimoji="0" lang="en-SG" sz="1600" b="0" i="1" u="none" strike="noStrike" kern="1200" cap="none" spc="0" normalizeH="0" baseline="0" noProof="0" dirty="0">
              <a:ln>
                <a:noFill/>
              </a:ln>
              <a:solidFill>
                <a:prstClr val="white"/>
              </a:solidFill>
              <a:effectLst/>
              <a:uLnTx/>
              <a:uFillTx/>
              <a:latin typeface="Segoe UI"/>
              <a:ea typeface="+mn-ea"/>
              <a:cs typeface="+mn-cs"/>
              <a:sym typeface="Arial"/>
            </a:endParaRPr>
          </a:p>
        </p:txBody>
      </p:sp>
      <p:sp>
        <p:nvSpPr>
          <p:cNvPr id="37" name="TextBox 36">
            <a:extLst>
              <a:ext uri="{FF2B5EF4-FFF2-40B4-BE49-F238E27FC236}">
                <a16:creationId xmlns:a16="http://schemas.microsoft.com/office/drawing/2014/main" id="{E69999B2-2354-4CCD-A30E-EB7F72C6A1B1}"/>
              </a:ext>
            </a:extLst>
          </p:cNvPr>
          <p:cNvSpPr txBox="1"/>
          <p:nvPr/>
        </p:nvSpPr>
        <p:spPr>
          <a:xfrm>
            <a:off x="1146110" y="-662380"/>
            <a:ext cx="4193942" cy="108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marR="0" lvl="0" indent="0" algn="ctr" defTabSz="755650" rtl="0" eaLnBrk="1" fontAlgn="auto" latinLnBrk="0" hangingPunct="0">
              <a:lnSpc>
                <a:spcPct val="90000"/>
              </a:lnSpc>
              <a:spcBef>
                <a:spcPct val="0"/>
              </a:spcBef>
              <a:spcAft>
                <a:spcPct val="35000"/>
              </a:spcAft>
              <a:buClrTx/>
              <a:buSzTx/>
              <a:buFontTx/>
              <a:buNone/>
              <a:tabLst/>
              <a:defRPr/>
            </a:pPr>
            <a:endParaRPr kumimoji="0" lang="en-SG" sz="1600" b="0" i="1" u="none" strike="noStrike" kern="1200" cap="none" spc="0" normalizeH="0" baseline="0" noProof="0" dirty="0">
              <a:ln>
                <a:noFill/>
              </a:ln>
              <a:solidFill>
                <a:prstClr val="white"/>
              </a:solidFill>
              <a:effectLst/>
              <a:uLnTx/>
              <a:uFillTx/>
              <a:latin typeface="Segoe UI"/>
              <a:ea typeface="+mn-ea"/>
              <a:cs typeface="+mn-cs"/>
              <a:sym typeface="Arial"/>
            </a:endParaRPr>
          </a:p>
        </p:txBody>
      </p:sp>
      <p:sp>
        <p:nvSpPr>
          <p:cNvPr id="29" name="Oval 28">
            <a:extLst>
              <a:ext uri="{FF2B5EF4-FFF2-40B4-BE49-F238E27FC236}">
                <a16:creationId xmlns:a16="http://schemas.microsoft.com/office/drawing/2014/main" id="{707E34ED-1970-443C-B6D3-1058ADB21AC9}"/>
              </a:ext>
            </a:extLst>
          </p:cNvPr>
          <p:cNvSpPr/>
          <p:nvPr/>
        </p:nvSpPr>
        <p:spPr>
          <a:xfrm>
            <a:off x="5340052" y="1237289"/>
            <a:ext cx="368300" cy="368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66702"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a:ea typeface="+mn-ea"/>
                <a:cs typeface="+mn-cs"/>
                <a:sym typeface="Arial"/>
              </a:rPr>
              <a:t>2</a:t>
            </a:r>
            <a:endParaRPr kumimoji="0" lang="en-SG" sz="2400" b="0" i="0" u="none" strike="noStrike" kern="0" cap="none" spc="0" normalizeH="0" baseline="0" noProof="0" dirty="0">
              <a:ln>
                <a:noFill/>
              </a:ln>
              <a:solidFill>
                <a:prstClr val="black"/>
              </a:solidFill>
              <a:effectLst/>
              <a:uLnTx/>
              <a:uFillTx/>
              <a:latin typeface="Segoe UI"/>
              <a:ea typeface="+mn-ea"/>
              <a:cs typeface="+mn-cs"/>
              <a:sym typeface="Arial"/>
            </a:endParaRPr>
          </a:p>
        </p:txBody>
      </p:sp>
      <p:pic>
        <p:nvPicPr>
          <p:cNvPr id="47" name="Picture 46">
            <a:extLst>
              <a:ext uri="{FF2B5EF4-FFF2-40B4-BE49-F238E27FC236}">
                <a16:creationId xmlns:a16="http://schemas.microsoft.com/office/drawing/2014/main" id="{471FDE57-C0E4-4D45-A979-B84A58D4B0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873" y="1882189"/>
            <a:ext cx="828000" cy="828000"/>
          </a:xfrm>
          <a:prstGeom prst="rect">
            <a:avLst/>
          </a:prstGeom>
        </p:spPr>
      </p:pic>
      <p:pic>
        <p:nvPicPr>
          <p:cNvPr id="48" name="Picture 47">
            <a:extLst>
              <a:ext uri="{FF2B5EF4-FFF2-40B4-BE49-F238E27FC236}">
                <a16:creationId xmlns:a16="http://schemas.microsoft.com/office/drawing/2014/main" id="{2E106CD7-81D0-4ECB-B571-7101F58A8C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020" y="1838142"/>
            <a:ext cx="828000" cy="828000"/>
          </a:xfrm>
          <a:prstGeom prst="rect">
            <a:avLst/>
          </a:prstGeom>
        </p:spPr>
      </p:pic>
      <p:pic>
        <p:nvPicPr>
          <p:cNvPr id="49" name="Picture 48">
            <a:extLst>
              <a:ext uri="{FF2B5EF4-FFF2-40B4-BE49-F238E27FC236}">
                <a16:creationId xmlns:a16="http://schemas.microsoft.com/office/drawing/2014/main" id="{1FCCB695-9FB5-4123-A2AA-1F0AA33BE3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873" y="3630175"/>
            <a:ext cx="828000" cy="828000"/>
          </a:xfrm>
          <a:prstGeom prst="rect">
            <a:avLst/>
          </a:prstGeom>
        </p:spPr>
      </p:pic>
      <p:pic>
        <p:nvPicPr>
          <p:cNvPr id="50" name="Picture 49">
            <a:extLst>
              <a:ext uri="{FF2B5EF4-FFF2-40B4-BE49-F238E27FC236}">
                <a16:creationId xmlns:a16="http://schemas.microsoft.com/office/drawing/2014/main" id="{E01D51E3-5AA3-4551-AC2A-27832234BC1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020" y="3630175"/>
            <a:ext cx="828000" cy="828000"/>
          </a:xfrm>
          <a:prstGeom prst="rect">
            <a:avLst/>
          </a:prstGeom>
        </p:spPr>
      </p:pic>
      <p:sp>
        <p:nvSpPr>
          <p:cNvPr id="51" name="Rectangle: Folded Corner 50">
            <a:extLst>
              <a:ext uri="{FF2B5EF4-FFF2-40B4-BE49-F238E27FC236}">
                <a16:creationId xmlns:a16="http://schemas.microsoft.com/office/drawing/2014/main" id="{99B1220B-2B12-4E52-B2E1-0CFCBEF22D1B}"/>
              </a:ext>
            </a:extLst>
          </p:cNvPr>
          <p:cNvSpPr/>
          <p:nvPr/>
        </p:nvSpPr>
        <p:spPr>
          <a:xfrm>
            <a:off x="1050876" y="1316427"/>
            <a:ext cx="3060000" cy="1728000"/>
          </a:xfrm>
          <a:prstGeom prst="foldedCorner">
            <a:avLst/>
          </a:prstGeom>
          <a:solidFill>
            <a:schemeClr val="accent4"/>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55650" rtl="0" eaLnBrk="1" fontAlgn="auto" latinLnBrk="0" hangingPunct="0">
              <a:lnSpc>
                <a:spcPct val="100000"/>
              </a:lnSpc>
              <a:spcBef>
                <a:spcPct val="0"/>
              </a:spcBef>
              <a:spcAft>
                <a:spcPts val="60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a:ea typeface="+mn-ea"/>
              <a:cs typeface="+mn-cs"/>
              <a:sym typeface="Arial"/>
            </a:endParaRPr>
          </a:p>
          <a:p>
            <a:pPr marL="0" marR="0" lvl="0" indent="0" algn="ctr" defTabSz="755650" rtl="0" eaLnBrk="1" fontAlgn="auto" latinLnBrk="0" hangingPunct="0">
              <a:lnSpc>
                <a:spcPct val="100000"/>
              </a:lnSpc>
              <a:spcBef>
                <a:spcPct val="0"/>
              </a:spcBef>
              <a:spcAft>
                <a:spcPts val="600"/>
              </a:spcAft>
              <a:buClrTx/>
              <a:buSzTx/>
              <a:buFontTx/>
              <a:buNone/>
              <a:tabLst/>
              <a:defRPr/>
            </a:pPr>
            <a:r>
              <a:rPr lang="en-US" sz="2000" b="1" kern="1200" dirty="0">
                <a:solidFill>
                  <a:prstClr val="white"/>
                </a:solidFill>
                <a:latin typeface="Segoe UI"/>
              </a:rPr>
              <a:t>Hashing</a:t>
            </a:r>
            <a:endParaRPr kumimoji="0" lang="en-US" sz="2000" b="1" i="0" u="none" strike="noStrike" kern="1200" cap="none" spc="0" normalizeH="0" baseline="0" noProof="0" dirty="0">
              <a:ln>
                <a:noFill/>
              </a:ln>
              <a:solidFill>
                <a:prstClr val="white"/>
              </a:solidFill>
              <a:effectLst/>
              <a:uLnTx/>
              <a:uFillTx/>
              <a:latin typeface="Segoe UI"/>
              <a:ea typeface="+mn-ea"/>
              <a:cs typeface="+mn-cs"/>
              <a:sym typeface="Arial"/>
            </a:endParaRPr>
          </a:p>
          <a:p>
            <a:pPr lvl="0" defTabSz="755650">
              <a:spcBef>
                <a:spcPct val="0"/>
              </a:spcBef>
              <a:spcAft>
                <a:spcPts val="600"/>
              </a:spcAft>
              <a:defRPr/>
            </a:pPr>
            <a:r>
              <a:rPr lang="en-US" sz="1600" i="1" kern="1200" dirty="0">
                <a:solidFill>
                  <a:prstClr val="white"/>
                </a:solidFill>
              </a:rPr>
              <a:t>---</a:t>
            </a:r>
            <a:endParaRPr kumimoji="0" lang="en-SG" sz="1600" b="0" i="1" u="none" strike="noStrike" kern="1200" cap="none" spc="0" normalizeH="0" baseline="0" noProof="0" dirty="0">
              <a:ln>
                <a:noFill/>
              </a:ln>
              <a:solidFill>
                <a:prstClr val="white"/>
              </a:solidFill>
              <a:effectLst/>
              <a:uLnTx/>
              <a:uFillTx/>
              <a:latin typeface="Segoe UI"/>
              <a:ea typeface="+mn-ea"/>
              <a:cs typeface="+mn-cs"/>
              <a:sym typeface="Arial"/>
            </a:endParaRPr>
          </a:p>
        </p:txBody>
      </p:sp>
      <p:sp>
        <p:nvSpPr>
          <p:cNvPr id="25" name="Oval 24">
            <a:extLst>
              <a:ext uri="{FF2B5EF4-FFF2-40B4-BE49-F238E27FC236}">
                <a16:creationId xmlns:a16="http://schemas.microsoft.com/office/drawing/2014/main" id="{6AA8BEDC-3A17-4989-8152-2DA6296C2ED8}"/>
              </a:ext>
            </a:extLst>
          </p:cNvPr>
          <p:cNvSpPr/>
          <p:nvPr/>
        </p:nvSpPr>
        <p:spPr>
          <a:xfrm>
            <a:off x="891567" y="1195790"/>
            <a:ext cx="368300" cy="368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66702"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Segoe UI"/>
                <a:ea typeface="+mn-ea"/>
                <a:cs typeface="+mn-cs"/>
                <a:sym typeface="Arial"/>
              </a:rPr>
              <a:t>1</a:t>
            </a:r>
            <a:endParaRPr kumimoji="0" lang="en-SG" sz="2400" b="0" i="0" u="none" strike="noStrike" kern="0" cap="none" spc="0" normalizeH="0" baseline="0" noProof="0" dirty="0">
              <a:ln>
                <a:noFill/>
              </a:ln>
              <a:solidFill>
                <a:prstClr val="black"/>
              </a:solidFill>
              <a:effectLst/>
              <a:uLnTx/>
              <a:uFillTx/>
              <a:latin typeface="Segoe UI"/>
              <a:ea typeface="+mn-ea"/>
              <a:cs typeface="+mn-cs"/>
              <a:sym typeface="Arial"/>
            </a:endParaRPr>
          </a:p>
        </p:txBody>
      </p:sp>
    </p:spTree>
    <p:extLst>
      <p:ext uri="{BB962C8B-B14F-4D97-AF65-F5344CB8AC3E}">
        <p14:creationId xmlns:p14="http://schemas.microsoft.com/office/powerpoint/2010/main" val="1743641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A72C90-6062-4463-8B7B-8103A3B80285}"/>
              </a:ext>
            </a:extLst>
          </p:cNvPr>
          <p:cNvSpPr>
            <a:spLocks noGrp="1"/>
          </p:cNvSpPr>
          <p:nvPr>
            <p:ph type="title"/>
          </p:nvPr>
        </p:nvSpPr>
        <p:spPr/>
        <p:txBody>
          <a:bodyPr/>
          <a:lstStyle/>
          <a:p>
            <a:r>
              <a:rPr lang="en-US" dirty="0"/>
              <a:t>Setting up</a:t>
            </a:r>
            <a:endParaRPr lang="en-SG" dirty="0"/>
          </a:p>
        </p:txBody>
      </p:sp>
      <p:sp>
        <p:nvSpPr>
          <p:cNvPr id="20" name="TextBox 19">
            <a:extLst>
              <a:ext uri="{FF2B5EF4-FFF2-40B4-BE49-F238E27FC236}">
                <a16:creationId xmlns:a16="http://schemas.microsoft.com/office/drawing/2014/main" id="{19CDAB9E-6B45-BC4C-9E13-FB19DCC644A0}"/>
              </a:ext>
            </a:extLst>
          </p:cNvPr>
          <p:cNvSpPr txBox="1"/>
          <p:nvPr/>
        </p:nvSpPr>
        <p:spPr>
          <a:xfrm>
            <a:off x="456579" y="3104444"/>
            <a:ext cx="8198567" cy="970478"/>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l">
              <a:spcAft>
                <a:spcPts val="600"/>
              </a:spcAft>
            </a:pPr>
            <a:r>
              <a:rPr lang="en-US" sz="1800" b="1" dirty="0"/>
              <a:t>(1) Download </a:t>
            </a:r>
            <a:r>
              <a:rPr lang="en-US" sz="1800" b="1" dirty="0" err="1"/>
              <a:t>No</a:t>
            </a:r>
            <a:r>
              <a:rPr lang="en-US" sz="1400" b="1" dirty="0" err="1"/>
              <a:t>Govt</a:t>
            </a:r>
            <a:r>
              <a:rPr lang="en-US" sz="1400" b="1" dirty="0"/>
              <a:t> agencies</a:t>
            </a:r>
            <a:r>
              <a:rPr lang="en-US" sz="1400" dirty="0"/>
              <a:t>: Raise awareness,  understand and discover use cases </a:t>
            </a:r>
          </a:p>
          <a:p>
            <a:pPr marL="285750" indent="-285750" algn="l">
              <a:spcAft>
                <a:spcPts val="300"/>
              </a:spcAft>
              <a:buFontTx/>
              <a:buChar char="-"/>
            </a:pPr>
            <a:r>
              <a:rPr lang="en-US" sz="1400" b="1" dirty="0"/>
              <a:t>Private Companies / Knowledge </a:t>
            </a:r>
            <a:r>
              <a:rPr lang="en-US" sz="1400" b="1" dirty="0" err="1"/>
              <a:t>Centres</a:t>
            </a:r>
            <a:r>
              <a:rPr lang="en-US" sz="1400" dirty="0"/>
              <a:t>: Evaluate best-in-class industry offerings; explore research partnerships, recommend COTS solutions</a:t>
            </a:r>
          </a:p>
        </p:txBody>
      </p:sp>
    </p:spTree>
    <p:extLst>
      <p:ext uri="{BB962C8B-B14F-4D97-AF65-F5344CB8AC3E}">
        <p14:creationId xmlns:p14="http://schemas.microsoft.com/office/powerpoint/2010/main" val="2857005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A72C90-6062-4463-8B7B-8103A3B80285}"/>
              </a:ext>
            </a:extLst>
          </p:cNvPr>
          <p:cNvSpPr>
            <a:spLocks noGrp="1"/>
          </p:cNvSpPr>
          <p:nvPr>
            <p:ph type="title"/>
          </p:nvPr>
        </p:nvSpPr>
        <p:spPr/>
        <p:txBody>
          <a:bodyPr/>
          <a:lstStyle/>
          <a:p>
            <a:r>
              <a:rPr lang="en-US" dirty="0"/>
              <a:t>Setting up</a:t>
            </a:r>
            <a:endParaRPr lang="en-SG" dirty="0"/>
          </a:p>
        </p:txBody>
      </p:sp>
      <p:sp>
        <p:nvSpPr>
          <p:cNvPr id="20" name="TextBox 19">
            <a:extLst>
              <a:ext uri="{FF2B5EF4-FFF2-40B4-BE49-F238E27FC236}">
                <a16:creationId xmlns:a16="http://schemas.microsoft.com/office/drawing/2014/main" id="{19CDAB9E-6B45-BC4C-9E13-FB19DCC644A0}"/>
              </a:ext>
            </a:extLst>
          </p:cNvPr>
          <p:cNvSpPr txBox="1"/>
          <p:nvPr/>
        </p:nvSpPr>
        <p:spPr>
          <a:xfrm>
            <a:off x="456579" y="1312967"/>
            <a:ext cx="8198567" cy="1123712"/>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lgn="l">
              <a:spcAft>
                <a:spcPts val="600"/>
              </a:spcAft>
              <a:buAutoNum type="arabicParenBoth"/>
            </a:pPr>
            <a:r>
              <a:rPr lang="en-US" sz="1800" b="1" dirty="0"/>
              <a:t>Install </a:t>
            </a:r>
            <a:r>
              <a:rPr lang="en-US" sz="1800" b="1" dirty="0" err="1"/>
              <a:t>Jupyter</a:t>
            </a:r>
            <a:r>
              <a:rPr lang="en-US" sz="1800" b="1" dirty="0"/>
              <a:t> Notebook</a:t>
            </a:r>
          </a:p>
          <a:p>
            <a:pPr algn="l">
              <a:spcAft>
                <a:spcPts val="600"/>
              </a:spcAft>
            </a:pPr>
            <a:endParaRPr lang="en-US" sz="1800" b="1" dirty="0"/>
          </a:p>
          <a:p>
            <a:pPr algn="l">
              <a:spcAft>
                <a:spcPts val="600"/>
              </a:spcAft>
            </a:pPr>
            <a:endParaRPr lang="en-US" sz="1400" dirty="0"/>
          </a:p>
        </p:txBody>
      </p:sp>
    </p:spTree>
    <p:extLst>
      <p:ext uri="{BB962C8B-B14F-4D97-AF65-F5344CB8AC3E}">
        <p14:creationId xmlns:p14="http://schemas.microsoft.com/office/powerpoint/2010/main" val="1343775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A2DBE-0701-4EAA-B390-A7C85E273A8C}"/>
              </a:ext>
            </a:extLst>
          </p:cNvPr>
          <p:cNvSpPr>
            <a:spLocks noGrp="1"/>
          </p:cNvSpPr>
          <p:nvPr>
            <p:ph type="title"/>
          </p:nvPr>
        </p:nvSpPr>
        <p:spPr>
          <a:xfrm>
            <a:off x="320313" y="2399102"/>
            <a:ext cx="2524796" cy="454334"/>
          </a:xfrm>
        </p:spPr>
        <p:txBody>
          <a:bodyPr/>
          <a:lstStyle/>
          <a:p>
            <a:pPr algn="ctr"/>
            <a:r>
              <a:rPr lang="en-US" sz="2800" dirty="0"/>
              <a:t>Hashing </a:t>
            </a:r>
            <a:endParaRPr lang="en-SG" sz="2800" dirty="0"/>
          </a:p>
        </p:txBody>
      </p:sp>
      <p:sp>
        <p:nvSpPr>
          <p:cNvPr id="21" name="TextBox 20">
            <a:extLst>
              <a:ext uri="{FF2B5EF4-FFF2-40B4-BE49-F238E27FC236}">
                <a16:creationId xmlns:a16="http://schemas.microsoft.com/office/drawing/2014/main" id="{EB306BAD-3764-B74E-BE77-36B9ADE0C621}"/>
              </a:ext>
            </a:extLst>
          </p:cNvPr>
          <p:cNvSpPr txBox="1"/>
          <p:nvPr/>
        </p:nvSpPr>
        <p:spPr>
          <a:xfrm>
            <a:off x="3358401" y="538525"/>
            <a:ext cx="5598988" cy="1038582"/>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l">
              <a:spcAft>
                <a:spcPts val="600"/>
              </a:spcAft>
            </a:pPr>
            <a:r>
              <a:rPr lang="en-US" sz="1800" b="1" dirty="0"/>
              <a:t>What’s hashing:</a:t>
            </a:r>
          </a:p>
          <a:p>
            <a:pPr marL="285750" indent="-285750" algn="l">
              <a:spcAft>
                <a:spcPts val="600"/>
              </a:spcAft>
              <a:buFont typeface="Arial" panose="020B0604020202020204" pitchFamily="34" charset="0"/>
              <a:buChar char="•"/>
            </a:pPr>
            <a:r>
              <a:rPr lang="en-US" sz="1600" dirty="0"/>
              <a:t>Ensure sensitive values (e.g. identifiers) cannot be seen or reasonably recovered in the event of a compromise.</a:t>
            </a:r>
          </a:p>
        </p:txBody>
      </p:sp>
      <p:sp>
        <p:nvSpPr>
          <p:cNvPr id="22" name="TextBox 21">
            <a:extLst>
              <a:ext uri="{FF2B5EF4-FFF2-40B4-BE49-F238E27FC236}">
                <a16:creationId xmlns:a16="http://schemas.microsoft.com/office/drawing/2014/main" id="{FFB03972-906C-1E48-833C-A5766BEF491A}"/>
              </a:ext>
            </a:extLst>
          </p:cNvPr>
          <p:cNvSpPr txBox="1"/>
          <p:nvPr/>
        </p:nvSpPr>
        <p:spPr>
          <a:xfrm>
            <a:off x="3358401" y="1879811"/>
            <a:ext cx="5598988" cy="1038582"/>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l">
              <a:spcAft>
                <a:spcPts val="600"/>
              </a:spcAft>
            </a:pPr>
            <a:r>
              <a:rPr lang="en-US" sz="1800" b="1" dirty="0"/>
              <a:t>Why perform hashing:</a:t>
            </a:r>
          </a:p>
          <a:p>
            <a:pPr marL="285750" indent="-285750" algn="l">
              <a:spcAft>
                <a:spcPts val="600"/>
              </a:spcAft>
              <a:buFont typeface="Arial" panose="020B0604020202020204" pitchFamily="34" charset="0"/>
              <a:buChar char="•"/>
            </a:pPr>
            <a:r>
              <a:rPr lang="en-US" sz="1600" dirty="0"/>
              <a:t>This ensures that even if an attacker were to break into the IT system, the data would be unusable to the attacker</a:t>
            </a:r>
          </a:p>
        </p:txBody>
      </p:sp>
      <p:sp>
        <p:nvSpPr>
          <p:cNvPr id="23" name="TextBox 22">
            <a:extLst>
              <a:ext uri="{FF2B5EF4-FFF2-40B4-BE49-F238E27FC236}">
                <a16:creationId xmlns:a16="http://schemas.microsoft.com/office/drawing/2014/main" id="{4DC59CED-C1BC-7742-9315-C14226471D46}"/>
              </a:ext>
            </a:extLst>
          </p:cNvPr>
          <p:cNvSpPr txBox="1"/>
          <p:nvPr/>
        </p:nvSpPr>
        <p:spPr>
          <a:xfrm>
            <a:off x="3358401" y="3221097"/>
            <a:ext cx="5598988" cy="1038582"/>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l">
              <a:spcAft>
                <a:spcPts val="600"/>
              </a:spcAft>
            </a:pPr>
            <a:r>
              <a:rPr lang="en-US" sz="1800" b="1" dirty="0"/>
              <a:t>How to do hashing:</a:t>
            </a:r>
          </a:p>
          <a:p>
            <a:pPr marL="285750" indent="-285750" algn="l">
              <a:spcAft>
                <a:spcPts val="600"/>
              </a:spcAft>
              <a:buFont typeface="Arial" panose="020B0604020202020204" pitchFamily="34" charset="0"/>
              <a:buChar char="•"/>
            </a:pPr>
            <a:r>
              <a:rPr lang="en-US" sz="1600" dirty="0"/>
              <a:t>Replace sensitive values (e.g. identifiers) with an algorithmically derived value that cannot be reversed easily</a:t>
            </a:r>
          </a:p>
        </p:txBody>
      </p:sp>
    </p:spTree>
    <p:extLst>
      <p:ext uri="{BB962C8B-B14F-4D97-AF65-F5344CB8AC3E}">
        <p14:creationId xmlns:p14="http://schemas.microsoft.com/office/powerpoint/2010/main" val="1148930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A72C90-6062-4463-8B7B-8103A3B80285}"/>
              </a:ext>
            </a:extLst>
          </p:cNvPr>
          <p:cNvSpPr>
            <a:spLocks noGrp="1"/>
          </p:cNvSpPr>
          <p:nvPr>
            <p:ph type="title"/>
          </p:nvPr>
        </p:nvSpPr>
        <p:spPr/>
        <p:txBody>
          <a:bodyPr/>
          <a:lstStyle/>
          <a:p>
            <a:r>
              <a:rPr lang="en-US" dirty="0"/>
              <a:t>Hashing</a:t>
            </a:r>
            <a:endParaRPr lang="en-SG" dirty="0"/>
          </a:p>
        </p:txBody>
      </p:sp>
      <p:sp>
        <p:nvSpPr>
          <p:cNvPr id="4" name="Content Placeholder 2">
            <a:extLst>
              <a:ext uri="{FF2B5EF4-FFF2-40B4-BE49-F238E27FC236}">
                <a16:creationId xmlns:a16="http://schemas.microsoft.com/office/drawing/2014/main" id="{339D3151-738F-B540-BFBD-59A547C02318}"/>
              </a:ext>
            </a:extLst>
          </p:cNvPr>
          <p:cNvSpPr txBox="1">
            <a:spLocks/>
          </p:cNvSpPr>
          <p:nvPr/>
        </p:nvSpPr>
        <p:spPr>
          <a:xfrm>
            <a:off x="82421" y="1312441"/>
            <a:ext cx="5731276" cy="4351338"/>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SG"/>
              <a:t>One directional</a:t>
            </a:r>
          </a:p>
          <a:p>
            <a:r>
              <a:rPr lang="en-SG"/>
              <a:t>One simple non-cryptographic hash function is the modulo (remainder) operator</a:t>
            </a:r>
          </a:p>
          <a:p>
            <a:r>
              <a:rPr lang="en-SG"/>
              <a:t>Avalanche effect – one bit change can result in a significant change in the resulting hash</a:t>
            </a:r>
          </a:p>
          <a:p>
            <a:r>
              <a:rPr lang="en-SG"/>
              <a:t>Add salt to protect against rainbow table attacks*</a:t>
            </a:r>
          </a:p>
          <a:p>
            <a:r>
              <a:rPr lang="en-SG"/>
              <a:t>Available cryptographic hashing algorithms:</a:t>
            </a:r>
          </a:p>
          <a:p>
            <a:pPr lvl="1"/>
            <a:r>
              <a:rPr lang="en-SG"/>
              <a:t>MD5</a:t>
            </a:r>
          </a:p>
          <a:p>
            <a:pPr lvl="1"/>
            <a:r>
              <a:rPr lang="en-SG"/>
              <a:t>SHA1</a:t>
            </a:r>
          </a:p>
          <a:p>
            <a:pPr lvl="1"/>
            <a:r>
              <a:rPr lang="en-SG"/>
              <a:t>SHA256</a:t>
            </a:r>
            <a:endParaRPr lang="en-SG" dirty="0"/>
          </a:p>
        </p:txBody>
      </p:sp>
      <p:pic>
        <p:nvPicPr>
          <p:cNvPr id="6" name="Picture 2" descr="Cryptographic hash function - Wikipedia">
            <a:extLst>
              <a:ext uri="{FF2B5EF4-FFF2-40B4-BE49-F238E27FC236}">
                <a16:creationId xmlns:a16="http://schemas.microsoft.com/office/drawing/2014/main" id="{8AD8168C-799A-3446-8DEC-D57478618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555" y="1278990"/>
            <a:ext cx="5088679" cy="36853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4180AAC-3A8A-4146-B83B-A790748C5321}"/>
              </a:ext>
            </a:extLst>
          </p:cNvPr>
          <p:cNvSpPr txBox="1"/>
          <p:nvPr/>
        </p:nvSpPr>
        <p:spPr>
          <a:xfrm>
            <a:off x="-164936" y="5795025"/>
            <a:ext cx="9369083" cy="369332"/>
          </a:xfrm>
          <a:prstGeom prst="rect">
            <a:avLst/>
          </a:prstGeom>
          <a:noFill/>
        </p:spPr>
        <p:txBody>
          <a:bodyPr wrap="square" rtlCol="0">
            <a:spAutoFit/>
          </a:bodyPr>
          <a:lstStyle/>
          <a:p>
            <a:r>
              <a:rPr lang="en-US" dirty="0"/>
              <a:t>* Rainbow tables: pre-computed table of password hash chains used to crack hashed passwords</a:t>
            </a:r>
          </a:p>
        </p:txBody>
      </p:sp>
    </p:spTree>
    <p:extLst>
      <p:ext uri="{BB962C8B-B14F-4D97-AF65-F5344CB8AC3E}">
        <p14:creationId xmlns:p14="http://schemas.microsoft.com/office/powerpoint/2010/main" val="2896120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A72C90-6062-4463-8B7B-8103A3B80285}"/>
              </a:ext>
            </a:extLst>
          </p:cNvPr>
          <p:cNvSpPr>
            <a:spLocks noGrp="1"/>
          </p:cNvSpPr>
          <p:nvPr>
            <p:ph type="title"/>
          </p:nvPr>
        </p:nvSpPr>
        <p:spPr/>
        <p:txBody>
          <a:bodyPr/>
          <a:lstStyle/>
          <a:p>
            <a:r>
              <a:rPr lang="en-US" dirty="0"/>
              <a:t>Hashing algorithms at a glance  </a:t>
            </a:r>
            <a:endParaRPr lang="en-SG" dirty="0"/>
          </a:p>
        </p:txBody>
      </p:sp>
      <p:sp>
        <p:nvSpPr>
          <p:cNvPr id="7" name="TextBox 6">
            <a:extLst>
              <a:ext uri="{FF2B5EF4-FFF2-40B4-BE49-F238E27FC236}">
                <a16:creationId xmlns:a16="http://schemas.microsoft.com/office/drawing/2014/main" id="{C4180AAC-3A8A-4146-B83B-A790748C5321}"/>
              </a:ext>
            </a:extLst>
          </p:cNvPr>
          <p:cNvSpPr txBox="1"/>
          <p:nvPr/>
        </p:nvSpPr>
        <p:spPr>
          <a:xfrm>
            <a:off x="-164936" y="5795025"/>
            <a:ext cx="9369083" cy="369332"/>
          </a:xfrm>
          <a:prstGeom prst="rect">
            <a:avLst/>
          </a:prstGeom>
          <a:noFill/>
        </p:spPr>
        <p:txBody>
          <a:bodyPr wrap="square" rtlCol="0">
            <a:spAutoFit/>
          </a:bodyPr>
          <a:lstStyle/>
          <a:p>
            <a:r>
              <a:rPr lang="en-US" dirty="0"/>
              <a:t>* Rainbow tables: pre-computed table of password hash chains used to crack hashed passwords</a:t>
            </a:r>
          </a:p>
        </p:txBody>
      </p:sp>
      <p:pic>
        <p:nvPicPr>
          <p:cNvPr id="8" name="Picture 7">
            <a:extLst>
              <a:ext uri="{FF2B5EF4-FFF2-40B4-BE49-F238E27FC236}">
                <a16:creationId xmlns:a16="http://schemas.microsoft.com/office/drawing/2014/main" id="{C4DAD215-C314-DD40-852E-82FB0A89056A}"/>
              </a:ext>
            </a:extLst>
          </p:cNvPr>
          <p:cNvPicPr>
            <a:picLocks noChangeAspect="1"/>
          </p:cNvPicPr>
          <p:nvPr/>
        </p:nvPicPr>
        <p:blipFill>
          <a:blip r:embed="rId3"/>
          <a:stretch>
            <a:fillRect/>
          </a:stretch>
        </p:blipFill>
        <p:spPr>
          <a:xfrm>
            <a:off x="715107" y="1310860"/>
            <a:ext cx="10761785" cy="4733070"/>
          </a:xfrm>
          <a:prstGeom prst="rect">
            <a:avLst/>
          </a:prstGeom>
        </p:spPr>
      </p:pic>
      <p:sp>
        <p:nvSpPr>
          <p:cNvPr id="9" name="TextBox 8">
            <a:extLst>
              <a:ext uri="{FF2B5EF4-FFF2-40B4-BE49-F238E27FC236}">
                <a16:creationId xmlns:a16="http://schemas.microsoft.com/office/drawing/2014/main" id="{D419B3E8-D216-A14D-B9F8-CB925B5B8D8C}"/>
              </a:ext>
            </a:extLst>
          </p:cNvPr>
          <p:cNvSpPr txBox="1"/>
          <p:nvPr/>
        </p:nvSpPr>
        <p:spPr>
          <a:xfrm>
            <a:off x="2009334" y="6308209"/>
            <a:ext cx="8173329" cy="369332"/>
          </a:xfrm>
          <a:prstGeom prst="rect">
            <a:avLst/>
          </a:prstGeom>
          <a:noFill/>
        </p:spPr>
        <p:txBody>
          <a:bodyPr wrap="square" rtlCol="0">
            <a:spAutoFit/>
          </a:bodyPr>
          <a:lstStyle/>
          <a:p>
            <a:r>
              <a:rPr lang="en-SG" i="1" dirty="0"/>
              <a:t>n</a:t>
            </a:r>
            <a:r>
              <a:rPr lang="en-SG" dirty="0"/>
              <a:t>-bit security means that the attacker would have to perform 2</a:t>
            </a:r>
            <a:r>
              <a:rPr lang="en-SG" i="1" baseline="30000" dirty="0"/>
              <a:t>n</a:t>
            </a:r>
            <a:r>
              <a:rPr lang="en-SG" dirty="0"/>
              <a:t> operations to break it</a:t>
            </a:r>
            <a:endParaRPr lang="en-US" dirty="0"/>
          </a:p>
        </p:txBody>
      </p:sp>
    </p:spTree>
    <p:extLst>
      <p:ext uri="{BB962C8B-B14F-4D97-AF65-F5344CB8AC3E}">
        <p14:creationId xmlns:p14="http://schemas.microsoft.com/office/powerpoint/2010/main" val="3861317093"/>
      </p:ext>
    </p:extLst>
  </p:cSld>
  <p:clrMapOvr>
    <a:masterClrMapping/>
  </p:clrMapOvr>
</p:sld>
</file>

<file path=ppt/theme/_rels/theme10.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Common Basic Template">
  <a:themeElements>
    <a:clrScheme name="DSAID Default Theme">
      <a:dk1>
        <a:sysClr val="windowText" lastClr="000000"/>
      </a:dk1>
      <a:lt1>
        <a:sysClr val="window" lastClr="FFFFFF"/>
      </a:lt1>
      <a:dk2>
        <a:srgbClr val="595959"/>
      </a:dk2>
      <a:lt2>
        <a:srgbClr val="A6A6A6"/>
      </a:lt2>
      <a:accent1>
        <a:srgbClr val="0070C0"/>
      </a:accent1>
      <a:accent2>
        <a:srgbClr val="6B63CF"/>
      </a:accent2>
      <a:accent3>
        <a:srgbClr val="00C0F3"/>
      </a:accent3>
      <a:accent4>
        <a:srgbClr val="2F2871"/>
      </a:accent4>
      <a:accent5>
        <a:srgbClr val="9999FE"/>
      </a:accent5>
      <a:accent6>
        <a:srgbClr val="0000BF"/>
      </a:accent6>
      <a:hlink>
        <a:srgbClr val="00C0F3"/>
      </a:hlink>
      <a:folHlink>
        <a:srgbClr val="2F2883"/>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01E4805-1867-46B8-BA8F-2DA7C9A5453B}" vid="{D4E2C402-C9D3-4B6B-99AA-B476091569DC}"/>
    </a:ext>
  </a:extLst>
</a:theme>
</file>

<file path=ppt/theme/theme10.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op Title Bar Set">
  <a:themeElements>
    <a:clrScheme name="DSAID Default Theme">
      <a:dk1>
        <a:sysClr val="windowText" lastClr="000000"/>
      </a:dk1>
      <a:lt1>
        <a:sysClr val="window" lastClr="FFFFFF"/>
      </a:lt1>
      <a:dk2>
        <a:srgbClr val="595959"/>
      </a:dk2>
      <a:lt2>
        <a:srgbClr val="A6A6A6"/>
      </a:lt2>
      <a:accent1>
        <a:srgbClr val="0070C0"/>
      </a:accent1>
      <a:accent2>
        <a:srgbClr val="6B63CF"/>
      </a:accent2>
      <a:accent3>
        <a:srgbClr val="00C0F3"/>
      </a:accent3>
      <a:accent4>
        <a:srgbClr val="2F2871"/>
      </a:accent4>
      <a:accent5>
        <a:srgbClr val="9999FE"/>
      </a:accent5>
      <a:accent6>
        <a:srgbClr val="0000BF"/>
      </a:accent6>
      <a:hlink>
        <a:srgbClr val="00C0F3"/>
      </a:hlink>
      <a:folHlink>
        <a:srgbClr val="2F2883"/>
      </a:folHlink>
    </a:clrScheme>
    <a:fontScheme name="DSAID Defaul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01E4805-1867-46B8-BA8F-2DA7C9A5453B}" vid="{0AD6A5F8-9958-485E-80A7-29686946E721}"/>
    </a:ext>
  </a:extLst>
</a:theme>
</file>

<file path=ppt/theme/theme3.xml><?xml version="1.0" encoding="utf-8"?>
<a:theme xmlns:a="http://schemas.openxmlformats.org/drawingml/2006/main" name="Top Title/wSub Bar Set">
  <a:themeElements>
    <a:clrScheme name="DSAID Default Theme">
      <a:dk1>
        <a:sysClr val="windowText" lastClr="000000"/>
      </a:dk1>
      <a:lt1>
        <a:sysClr val="window" lastClr="FFFFFF"/>
      </a:lt1>
      <a:dk2>
        <a:srgbClr val="595959"/>
      </a:dk2>
      <a:lt2>
        <a:srgbClr val="A6A6A6"/>
      </a:lt2>
      <a:accent1>
        <a:srgbClr val="0070C0"/>
      </a:accent1>
      <a:accent2>
        <a:srgbClr val="6B63CF"/>
      </a:accent2>
      <a:accent3>
        <a:srgbClr val="00C0F3"/>
      </a:accent3>
      <a:accent4>
        <a:srgbClr val="2F2871"/>
      </a:accent4>
      <a:accent5>
        <a:srgbClr val="9999FE"/>
      </a:accent5>
      <a:accent6>
        <a:srgbClr val="0000BF"/>
      </a:accent6>
      <a:hlink>
        <a:srgbClr val="00C0F3"/>
      </a:hlink>
      <a:folHlink>
        <a:srgbClr val="2F2883"/>
      </a:folHlink>
    </a:clrScheme>
    <a:fontScheme name="DSAID Defaul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01E4805-1867-46B8-BA8F-2DA7C9A5453B}" vid="{0AD6A5F8-9958-485E-80A7-29686946E721}"/>
    </a:ext>
  </a:extLst>
</a:theme>
</file>

<file path=ppt/theme/theme4.xml><?xml version="1.0" encoding="utf-8"?>
<a:theme xmlns:a="http://schemas.openxmlformats.org/drawingml/2006/main" name="No Title Bar Set">
  <a:themeElements>
    <a:clrScheme name="DSAID Default Theme">
      <a:dk1>
        <a:sysClr val="windowText" lastClr="000000"/>
      </a:dk1>
      <a:lt1>
        <a:sysClr val="window" lastClr="FFFFFF"/>
      </a:lt1>
      <a:dk2>
        <a:srgbClr val="595959"/>
      </a:dk2>
      <a:lt2>
        <a:srgbClr val="A6A6A6"/>
      </a:lt2>
      <a:accent1>
        <a:srgbClr val="0070C0"/>
      </a:accent1>
      <a:accent2>
        <a:srgbClr val="6B63CF"/>
      </a:accent2>
      <a:accent3>
        <a:srgbClr val="00C0F3"/>
      </a:accent3>
      <a:accent4>
        <a:srgbClr val="2F2871"/>
      </a:accent4>
      <a:accent5>
        <a:srgbClr val="9999FE"/>
      </a:accent5>
      <a:accent6>
        <a:srgbClr val="0000BF"/>
      </a:accent6>
      <a:hlink>
        <a:srgbClr val="00C0F3"/>
      </a:hlink>
      <a:folHlink>
        <a:srgbClr val="2F2883"/>
      </a:folHlink>
    </a:clrScheme>
    <a:fontScheme name="DSAID Defaul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01E4805-1867-46B8-BA8F-2DA7C9A5453B}" vid="{0AD6A5F8-9958-485E-80A7-29686946E721}"/>
    </a:ext>
  </a:extLst>
</a:theme>
</file>

<file path=ppt/theme/theme5.xml><?xml version="1.0" encoding="utf-8"?>
<a:theme xmlns:a="http://schemas.openxmlformats.org/drawingml/2006/main" name="Left Column Content">
  <a:themeElements>
    <a:clrScheme name="DSAID Default Theme">
      <a:dk1>
        <a:sysClr val="windowText" lastClr="000000"/>
      </a:dk1>
      <a:lt1>
        <a:sysClr val="window" lastClr="FFFFFF"/>
      </a:lt1>
      <a:dk2>
        <a:srgbClr val="595959"/>
      </a:dk2>
      <a:lt2>
        <a:srgbClr val="A6A6A6"/>
      </a:lt2>
      <a:accent1>
        <a:srgbClr val="0070C0"/>
      </a:accent1>
      <a:accent2>
        <a:srgbClr val="6B63CF"/>
      </a:accent2>
      <a:accent3>
        <a:srgbClr val="00C0F3"/>
      </a:accent3>
      <a:accent4>
        <a:srgbClr val="2F2871"/>
      </a:accent4>
      <a:accent5>
        <a:srgbClr val="9999FE"/>
      </a:accent5>
      <a:accent6>
        <a:srgbClr val="0000BF"/>
      </a:accent6>
      <a:hlink>
        <a:srgbClr val="00C0F3"/>
      </a:hlink>
      <a:folHlink>
        <a:srgbClr val="2F288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Top Title Bar Set">
  <a:themeElements>
    <a:clrScheme name="DSAID Default Theme">
      <a:dk1>
        <a:sysClr val="windowText" lastClr="000000"/>
      </a:dk1>
      <a:lt1>
        <a:sysClr val="window" lastClr="FFFFFF"/>
      </a:lt1>
      <a:dk2>
        <a:srgbClr val="595959"/>
      </a:dk2>
      <a:lt2>
        <a:srgbClr val="A6A6A6"/>
      </a:lt2>
      <a:accent1>
        <a:srgbClr val="0070C0"/>
      </a:accent1>
      <a:accent2>
        <a:srgbClr val="6B63CF"/>
      </a:accent2>
      <a:accent3>
        <a:srgbClr val="00C0F3"/>
      </a:accent3>
      <a:accent4>
        <a:srgbClr val="2F2871"/>
      </a:accent4>
      <a:accent5>
        <a:srgbClr val="9999FE"/>
      </a:accent5>
      <a:accent6>
        <a:srgbClr val="0000BF"/>
      </a:accent6>
      <a:hlink>
        <a:srgbClr val="00C0F3"/>
      </a:hlink>
      <a:folHlink>
        <a:srgbClr val="2F2883"/>
      </a:folHlink>
    </a:clrScheme>
    <a:fontScheme name="DSAID Defaul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01E4805-1867-46B8-BA8F-2DA7C9A5453B}" vid="{0AD6A5F8-9958-485E-80A7-29686946E721}"/>
    </a:ext>
  </a:extLst>
</a:theme>
</file>

<file path=ppt/theme/theme7.xml><?xml version="1.0" encoding="utf-8"?>
<a:theme xmlns:a="http://schemas.openxmlformats.org/drawingml/2006/main" name="1_Common Basic Template">
  <a:themeElements>
    <a:clrScheme name="DSAID Default Theme">
      <a:dk1>
        <a:sysClr val="windowText" lastClr="000000"/>
      </a:dk1>
      <a:lt1>
        <a:sysClr val="window" lastClr="FFFFFF"/>
      </a:lt1>
      <a:dk2>
        <a:srgbClr val="595959"/>
      </a:dk2>
      <a:lt2>
        <a:srgbClr val="A6A6A6"/>
      </a:lt2>
      <a:accent1>
        <a:srgbClr val="0070C0"/>
      </a:accent1>
      <a:accent2>
        <a:srgbClr val="6B63CF"/>
      </a:accent2>
      <a:accent3>
        <a:srgbClr val="00C0F3"/>
      </a:accent3>
      <a:accent4>
        <a:srgbClr val="2F2871"/>
      </a:accent4>
      <a:accent5>
        <a:srgbClr val="9999FE"/>
      </a:accent5>
      <a:accent6>
        <a:srgbClr val="0000BF"/>
      </a:accent6>
      <a:hlink>
        <a:srgbClr val="00C0F3"/>
      </a:hlink>
      <a:folHlink>
        <a:srgbClr val="2F2883"/>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01E4805-1867-46B8-BA8F-2DA7C9A5453B}" vid="{D4E2C402-C9D3-4B6B-99AA-B476091569DC}"/>
    </a:ext>
  </a:extLst>
</a:theme>
</file>

<file path=ppt/theme/theme8.xml><?xml version="1.0" encoding="utf-8"?>
<a:theme xmlns:a="http://schemas.openxmlformats.org/drawingml/2006/main" name="2_Common Basic Template">
  <a:themeElements>
    <a:clrScheme name="DSAID Default Theme">
      <a:dk1>
        <a:sysClr val="windowText" lastClr="000000"/>
      </a:dk1>
      <a:lt1>
        <a:sysClr val="window" lastClr="FFFFFF"/>
      </a:lt1>
      <a:dk2>
        <a:srgbClr val="595959"/>
      </a:dk2>
      <a:lt2>
        <a:srgbClr val="A6A6A6"/>
      </a:lt2>
      <a:accent1>
        <a:srgbClr val="0070C0"/>
      </a:accent1>
      <a:accent2>
        <a:srgbClr val="6B63CF"/>
      </a:accent2>
      <a:accent3>
        <a:srgbClr val="00C0F3"/>
      </a:accent3>
      <a:accent4>
        <a:srgbClr val="2F2871"/>
      </a:accent4>
      <a:accent5>
        <a:srgbClr val="9999FE"/>
      </a:accent5>
      <a:accent6>
        <a:srgbClr val="0000BF"/>
      </a:accent6>
      <a:hlink>
        <a:srgbClr val="00C0F3"/>
      </a:hlink>
      <a:folHlink>
        <a:srgbClr val="2F2883"/>
      </a:folHlink>
    </a:clrScheme>
    <a:fontScheme name="Office">
      <a:majorFont>
        <a:latin typeface="Calibri Light" panose="020F0302020204030204"/>
        <a:ea typeface=""/>
        <a:cs typeface=""/>
        <a:font script="Jpan" typeface="Yu Gothic Light"/>
        <a:font script="Hang" typeface="맑은 고딕"/>
        <a:font script="Hans" typeface="Segoe UI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Segoe U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01E4805-1867-46B8-BA8F-2DA7C9A5453B}" vid="{D4E2C402-C9D3-4B6B-99AA-B476091569DC}"/>
    </a:ext>
  </a:extLst>
</a:theme>
</file>

<file path=ppt/theme/theme9.xml><?xml version="1.0" encoding="utf-8"?>
<a:theme xmlns:a="http://schemas.openxmlformats.org/drawingml/2006/main" name="3_Common Basic Template">
  <a:themeElements>
    <a:clrScheme name="DSAID Default Theme">
      <a:dk1>
        <a:sysClr val="windowText" lastClr="000000"/>
      </a:dk1>
      <a:lt1>
        <a:sysClr val="window" lastClr="FFFFFF"/>
      </a:lt1>
      <a:dk2>
        <a:srgbClr val="595959"/>
      </a:dk2>
      <a:lt2>
        <a:srgbClr val="A6A6A6"/>
      </a:lt2>
      <a:accent1>
        <a:srgbClr val="0070C0"/>
      </a:accent1>
      <a:accent2>
        <a:srgbClr val="6B63CF"/>
      </a:accent2>
      <a:accent3>
        <a:srgbClr val="00C0F3"/>
      </a:accent3>
      <a:accent4>
        <a:srgbClr val="2F2871"/>
      </a:accent4>
      <a:accent5>
        <a:srgbClr val="9999FE"/>
      </a:accent5>
      <a:accent6>
        <a:srgbClr val="0000BF"/>
      </a:accent6>
      <a:hlink>
        <a:srgbClr val="00C0F3"/>
      </a:hlink>
      <a:folHlink>
        <a:srgbClr val="2F2883"/>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01E4805-1867-46B8-BA8F-2DA7C9A5453B}" vid="{D4E2C402-C9D3-4B6B-99AA-B476091569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5189E9251B747428EB6D7C48431F529" ma:contentTypeVersion="8" ma:contentTypeDescription="Create a new document." ma:contentTypeScope="" ma:versionID="51063957c35cc35f38ef3f07fbcb8954">
  <xsd:schema xmlns:xsd="http://www.w3.org/2001/XMLSchema" xmlns:xs="http://www.w3.org/2001/XMLSchema" xmlns:p="http://schemas.microsoft.com/office/2006/metadata/properties" xmlns:ns2="bb102f5b-444b-4aac-961c-8af89e41ade9" targetNamespace="http://schemas.microsoft.com/office/2006/metadata/properties" ma:root="true" ma:fieldsID="492d5cc8f7b13d0c3e4cb860a821e444" ns2:_="">
    <xsd:import namespace="bb102f5b-444b-4aac-961c-8af89e41ade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102f5b-444b-4aac-961c-8af89e41ad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680D1E-EE28-4E50-A8DB-01665102CFC3}">
  <ds:schemaRefs>
    <ds:schemaRef ds:uri="http://purl.org/dc/dcmitype/"/>
    <ds:schemaRef ds:uri="http://schemas.microsoft.com/office/2006/documentManagement/types"/>
    <ds:schemaRef ds:uri="http://schemas.microsoft.com/office/2006/metadata/properties"/>
    <ds:schemaRef ds:uri="http://purl.org/dc/terms/"/>
    <ds:schemaRef ds:uri="bb102f5b-444b-4aac-961c-8af89e41ade9"/>
    <ds:schemaRef ds:uri="http://purl.org/dc/elements/1.1/"/>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8336435-B3F2-4835-AA16-1E5834F736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102f5b-444b-4aac-961c-8af89e41ad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E75124B-46D6-4086-A07E-612295E0D0E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[DSD] GovTech Template_Classification - SegoeUI Font</Template>
  <TotalTime>70968</TotalTime>
  <Words>626</Words>
  <Application>Microsoft Macintosh PowerPoint</Application>
  <PresentationFormat>On-screen Show (16:9)</PresentationFormat>
  <Paragraphs>87</Paragraphs>
  <Slides>14</Slides>
  <Notes>12</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14</vt:i4>
      </vt:variant>
    </vt:vector>
  </HeadingPairs>
  <TitlesOfParts>
    <vt:vector size="29" baseType="lpstr">
      <vt:lpstr>Arial</vt:lpstr>
      <vt:lpstr>Calibri</vt:lpstr>
      <vt:lpstr>Lucida Sans</vt:lpstr>
      <vt:lpstr>Segoe UI</vt:lpstr>
      <vt:lpstr>Times New Roman</vt:lpstr>
      <vt:lpstr>Wingdings</vt:lpstr>
      <vt:lpstr>Common Basic Template</vt:lpstr>
      <vt:lpstr>Top Title Bar Set</vt:lpstr>
      <vt:lpstr>Top Title/wSub Bar Set</vt:lpstr>
      <vt:lpstr>No Title Bar Set</vt:lpstr>
      <vt:lpstr>Left Column Content</vt:lpstr>
      <vt:lpstr>1_Top Title Bar Set</vt:lpstr>
      <vt:lpstr>1_Common Basic Template</vt:lpstr>
      <vt:lpstr>2_Common Basic Template</vt:lpstr>
      <vt:lpstr>3_Common Basic Template</vt:lpstr>
      <vt:lpstr>Data Privacy Workshop 26 Jan 2021</vt:lpstr>
      <vt:lpstr>PowerPoint Presentation</vt:lpstr>
      <vt:lpstr>Background</vt:lpstr>
      <vt:lpstr>Background</vt:lpstr>
      <vt:lpstr>Setting up</vt:lpstr>
      <vt:lpstr>Setting up</vt:lpstr>
      <vt:lpstr>Hashing </vt:lpstr>
      <vt:lpstr>Hashing</vt:lpstr>
      <vt:lpstr>Hashing algorithms at a glance  </vt:lpstr>
      <vt:lpstr>Code Demo</vt:lpstr>
      <vt:lpstr>Tokenization </vt:lpstr>
      <vt:lpstr>Tokenization</vt:lpstr>
      <vt:lpstr>Code Demo</vt:lpstr>
      <vt:lpstr>K-anonymity</vt:lpstr>
    </vt:vector>
  </TitlesOfParts>
  <Manager/>
  <Company>WOG ICT</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the Public Good  – Moving from Hype to Real Applications</dc:title>
  <dc:subject/>
  <dc:creator>Lin ZI (GOVTECH)</dc:creator>
  <cp:keywords/>
  <dc:description/>
  <cp:lastModifiedBy>Microsoft Office User</cp:lastModifiedBy>
  <cp:revision>970</cp:revision>
  <cp:lastPrinted>2016-08-22T06:17:56Z</cp:lastPrinted>
  <dcterms:created xsi:type="dcterms:W3CDTF">2018-10-11T07:22:39Z</dcterms:created>
  <dcterms:modified xsi:type="dcterms:W3CDTF">2022-01-17T03:29:30Z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0x01010055189E9251B747428EB6D7C48431F529</vt:lpwstr>
  </property>
  <property fmtid="{D5CDD505-2E9C-101B-9397-08002B2CF9AE}" pid="3" name="MSIP_Label_54803508-8490-4252-b331-d9b72689e942_Enabled">
    <vt:lpwstr>true</vt:lpwstr>
  </property>
  <property fmtid="{D5CDD505-2E9C-101B-9397-08002B2CF9AE}" pid="4" name="MSIP_Label_54803508-8490-4252-b331-d9b72689e942_SetDate">
    <vt:lpwstr>2021-09-29T09:46:03Z</vt:lpwstr>
  </property>
  <property fmtid="{D5CDD505-2E9C-101B-9397-08002B2CF9AE}" pid="5" name="MSIP_Label_54803508-8490-4252-b331-d9b72689e942_Method">
    <vt:lpwstr>Privileged</vt:lpwstr>
  </property>
  <property fmtid="{D5CDD505-2E9C-101B-9397-08002B2CF9AE}" pid="6" name="MSIP_Label_54803508-8490-4252-b331-d9b72689e942_Name">
    <vt:lpwstr>Non Sensitive_0</vt:lpwstr>
  </property>
  <property fmtid="{D5CDD505-2E9C-101B-9397-08002B2CF9AE}" pid="7" name="MSIP_Label_54803508-8490-4252-b331-d9b72689e942_SiteId">
    <vt:lpwstr>0b11c524-9a1c-4e1b-84cb-6336aefc2243</vt:lpwstr>
  </property>
  <property fmtid="{D5CDD505-2E9C-101B-9397-08002B2CF9AE}" pid="8" name="MSIP_Label_54803508-8490-4252-b331-d9b72689e942_ActionId">
    <vt:lpwstr>b2d7c1c7-d5e5-4b1d-b4cf-6d828e90bf9a</vt:lpwstr>
  </property>
  <property fmtid="{D5CDD505-2E9C-101B-9397-08002B2CF9AE}" pid="9" name="MSIP_Label_54803508-8490-4252-b331-d9b72689e942_ContentBits">
    <vt:lpwstr>0</vt:lpwstr>
  </property>
</Properties>
</file>